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713" r:id="rId1"/>
  </p:sldMasterIdLst>
  <p:notesMasterIdLst>
    <p:notesMasterId r:id="rId22"/>
  </p:notesMasterIdLst>
  <p:handoutMasterIdLst>
    <p:handoutMasterId r:id="rId23"/>
  </p:handoutMasterIdLst>
  <p:sldIdLst>
    <p:sldId id="264" r:id="rId2"/>
    <p:sldId id="266" r:id="rId3"/>
    <p:sldId id="267" r:id="rId4"/>
    <p:sldId id="270" r:id="rId5"/>
    <p:sldId id="271" r:id="rId6"/>
    <p:sldId id="272" r:id="rId7"/>
    <p:sldId id="268" r:id="rId8"/>
    <p:sldId id="278" r:id="rId9"/>
    <p:sldId id="279" r:id="rId10"/>
    <p:sldId id="280" r:id="rId11"/>
    <p:sldId id="281" r:id="rId12"/>
    <p:sldId id="282" r:id="rId13"/>
    <p:sldId id="277" r:id="rId14"/>
    <p:sldId id="269" r:id="rId15"/>
    <p:sldId id="273" r:id="rId16"/>
    <p:sldId id="274" r:id="rId17"/>
    <p:sldId id="275" r:id="rId18"/>
    <p:sldId id="284" r:id="rId19"/>
    <p:sldId id="285" r:id="rId20"/>
    <p:sldId id="283" r:id="rId21"/>
  </p:sldIdLst>
  <p:sldSz cx="9144000" cy="6858000" type="screen4x3"/>
  <p:notesSz cx="6858000" cy="9144000"/>
  <p:embeddedFontLst>
    <p:embeddedFont>
      <p:font typeface="Cambria Math" panose="02040503050406030204" pitchFamily="18" charset="0"/>
      <p:regular r:id="rId24"/>
    </p:embeddedFont>
    <p:embeddedFont>
      <p:font typeface="宋体" panose="02010600030101010101" pitchFamily="2" charset="-122"/>
      <p:regular r:id="rId25"/>
    </p:embeddedFont>
  </p:embeddedFontLst>
  <p:defaultTextStyle>
    <a:defPPr>
      <a:defRPr lang="en-US"/>
    </a:defPPr>
    <a:lvl1pPr algn="l" rtl="0" eaLnBrk="0" fontAlgn="base" hangingPunct="0">
      <a:spcBef>
        <a:spcPct val="0"/>
      </a:spcBef>
      <a:spcAft>
        <a:spcPct val="0"/>
      </a:spcAft>
      <a:defRPr sz="2400" b="1"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sz="2400" b="1"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sz="2400" b="1"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sz="2400" b="1"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sz="2400" b="1"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2400" b="1"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2400" b="1"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2400" b="1"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2400" b="1"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000"/>
    <a:srgbClr val="000099"/>
    <a:srgbClr val="0000FF"/>
    <a:srgbClr val="003300"/>
    <a:srgbClr val="C40C8F"/>
    <a:srgbClr val="CC3300"/>
    <a:srgbClr val="FF0000"/>
    <a:srgbClr val="66663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562" autoAdjust="0"/>
    <p:restoredTop sz="95332" autoAdjust="0"/>
  </p:normalViewPr>
  <p:slideViewPr>
    <p:cSldViewPr>
      <p:cViewPr varScale="1">
        <p:scale>
          <a:sx n="88" d="100"/>
          <a:sy n="88" d="100"/>
        </p:scale>
        <p:origin x="1262"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handoutMaster" Target="handoutMasters/handoutMaster1.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9026" name="Rectangle 2">
            <a:extLst>
              <a:ext uri="{FF2B5EF4-FFF2-40B4-BE49-F238E27FC236}">
                <a16:creationId xmlns:a16="http://schemas.microsoft.com/office/drawing/2014/main" id="{217692E0-076B-4C1D-B215-0FCBABADFB20}"/>
              </a:ext>
            </a:extLst>
          </p:cNvPr>
          <p:cNvSpPr>
            <a:spLocks noGrp="1" noChangeArrowheads="1"/>
          </p:cNvSpPr>
          <p:nvPr>
            <p:ph type="hdr" sz="quarter"/>
          </p:nvPr>
        </p:nvSpPr>
        <p:spPr bwMode="auto">
          <a:xfrm>
            <a:off x="0" y="0"/>
            <a:ext cx="2971800" cy="457200"/>
          </a:xfrm>
          <a:prstGeom prst="rect">
            <a:avLst/>
          </a:prstGeom>
          <a:noFill/>
          <a:ln>
            <a:noFill/>
          </a:ln>
          <a:effectLst/>
        </p:spPr>
        <p:txBody>
          <a:bodyPr vert="horz" wrap="square" lIns="91440" tIns="45720" rIns="91440" bIns="45720" numCol="1" anchor="t" anchorCtr="0" compatLnSpc="1">
            <a:prstTxWarp prst="textNoShape">
              <a:avLst/>
            </a:prstTxWarp>
          </a:bodyPr>
          <a:lstStyle>
            <a:lvl1pPr eaLnBrk="0" hangingPunct="0">
              <a:defRPr sz="1200" b="0">
                <a:latin typeface="Times New Roman" panose="02020603050405020304" pitchFamily="18" charset="0"/>
                <a:ea typeface="宋体" panose="02010600030101010101" pitchFamily="2" charset="-122"/>
              </a:defRPr>
            </a:lvl1pPr>
          </a:lstStyle>
          <a:p>
            <a:pPr>
              <a:defRPr/>
            </a:pPr>
            <a:endParaRPr lang="en-US" altLang="zh-CN"/>
          </a:p>
        </p:txBody>
      </p:sp>
      <p:sp>
        <p:nvSpPr>
          <p:cNvPr id="129027" name="Rectangle 3">
            <a:extLst>
              <a:ext uri="{FF2B5EF4-FFF2-40B4-BE49-F238E27FC236}">
                <a16:creationId xmlns:a16="http://schemas.microsoft.com/office/drawing/2014/main" id="{31E7FF5D-EFFE-4E6B-8A58-AF22EB6C93C0}"/>
              </a:ext>
            </a:extLst>
          </p:cNvPr>
          <p:cNvSpPr>
            <a:spLocks noGrp="1" noChangeArrowheads="1"/>
          </p:cNvSpPr>
          <p:nvPr>
            <p:ph type="dt" sz="quarter" idx="1"/>
          </p:nvPr>
        </p:nvSpPr>
        <p:spPr bwMode="auto">
          <a:xfrm>
            <a:off x="3884613" y="0"/>
            <a:ext cx="2971800" cy="457200"/>
          </a:xfrm>
          <a:prstGeom prst="rect">
            <a:avLst/>
          </a:prstGeom>
          <a:noFill/>
          <a:ln>
            <a:noFill/>
          </a:ln>
          <a:effectLst/>
        </p:spPr>
        <p:txBody>
          <a:bodyPr vert="horz" wrap="square" lIns="91440" tIns="45720" rIns="91440" bIns="45720" numCol="1" anchor="t" anchorCtr="0" compatLnSpc="1">
            <a:prstTxWarp prst="textNoShape">
              <a:avLst/>
            </a:prstTxWarp>
          </a:bodyPr>
          <a:lstStyle>
            <a:lvl1pPr algn="r" eaLnBrk="0" hangingPunct="0">
              <a:defRPr sz="1200" b="0">
                <a:latin typeface="Times New Roman" panose="02020603050405020304" pitchFamily="18" charset="0"/>
                <a:ea typeface="宋体" panose="02010600030101010101" pitchFamily="2" charset="-122"/>
              </a:defRPr>
            </a:lvl1pPr>
          </a:lstStyle>
          <a:p>
            <a:pPr>
              <a:defRPr/>
            </a:pPr>
            <a:endParaRPr lang="en-US" altLang="zh-CN"/>
          </a:p>
        </p:txBody>
      </p:sp>
      <p:sp>
        <p:nvSpPr>
          <p:cNvPr id="129028" name="Rectangle 4">
            <a:extLst>
              <a:ext uri="{FF2B5EF4-FFF2-40B4-BE49-F238E27FC236}">
                <a16:creationId xmlns:a16="http://schemas.microsoft.com/office/drawing/2014/main" id="{20C5D852-84CF-43B4-8A72-67FBE7598C22}"/>
              </a:ext>
            </a:extLst>
          </p:cNvPr>
          <p:cNvSpPr>
            <a:spLocks noGrp="1" noChangeArrowheads="1"/>
          </p:cNvSpPr>
          <p:nvPr>
            <p:ph type="ftr" sz="quarter" idx="2"/>
          </p:nvPr>
        </p:nvSpPr>
        <p:spPr bwMode="auto">
          <a:xfrm>
            <a:off x="0" y="8685213"/>
            <a:ext cx="2971800" cy="457200"/>
          </a:xfrm>
          <a:prstGeom prst="rect">
            <a:avLst/>
          </a:prstGeom>
          <a:noFill/>
          <a:ln>
            <a:noFill/>
          </a:ln>
          <a:effectLst/>
        </p:spPr>
        <p:txBody>
          <a:bodyPr vert="horz" wrap="square" lIns="91440" tIns="45720" rIns="91440" bIns="45720" numCol="1" anchor="b" anchorCtr="0" compatLnSpc="1">
            <a:prstTxWarp prst="textNoShape">
              <a:avLst/>
            </a:prstTxWarp>
          </a:bodyPr>
          <a:lstStyle>
            <a:lvl1pPr eaLnBrk="0" hangingPunct="0">
              <a:defRPr sz="1200" b="0">
                <a:latin typeface="Times New Roman" panose="02020603050405020304" pitchFamily="18" charset="0"/>
                <a:ea typeface="宋体" panose="02010600030101010101" pitchFamily="2" charset="-122"/>
              </a:defRPr>
            </a:lvl1pPr>
          </a:lstStyle>
          <a:p>
            <a:pPr>
              <a:defRPr/>
            </a:pPr>
            <a:endParaRPr lang="en-US" altLang="zh-CN"/>
          </a:p>
        </p:txBody>
      </p:sp>
      <p:sp>
        <p:nvSpPr>
          <p:cNvPr id="129029" name="Rectangle 5">
            <a:extLst>
              <a:ext uri="{FF2B5EF4-FFF2-40B4-BE49-F238E27FC236}">
                <a16:creationId xmlns:a16="http://schemas.microsoft.com/office/drawing/2014/main" id="{2424D686-8502-4EC3-88DE-E7ED63BF8981}"/>
              </a:ext>
            </a:extLst>
          </p:cNvPr>
          <p:cNvSpPr>
            <a:spLocks noGrp="1" noChangeArrowheads="1"/>
          </p:cNvSpPr>
          <p:nvPr>
            <p:ph type="sldNum" sz="quarter" idx="3"/>
          </p:nvPr>
        </p:nvSpPr>
        <p:spPr bwMode="auto">
          <a:xfrm>
            <a:off x="3884613" y="8685213"/>
            <a:ext cx="2971800" cy="457200"/>
          </a:xfrm>
          <a:prstGeom prst="rect">
            <a:avLst/>
          </a:prstGeom>
          <a:noFill/>
          <a:ln>
            <a:noFill/>
          </a:ln>
          <a:effectLst/>
        </p:spPr>
        <p:txBody>
          <a:bodyPr vert="horz" wrap="square" lIns="91440" tIns="45720" rIns="91440" bIns="45720" numCol="1" anchor="b" anchorCtr="0" compatLnSpc="1">
            <a:prstTxWarp prst="textNoShape">
              <a:avLst/>
            </a:prstTxWarp>
          </a:bodyPr>
          <a:lstStyle>
            <a:lvl1pPr algn="r" eaLnBrk="0" hangingPunct="0">
              <a:defRPr sz="1200" b="0">
                <a:latin typeface="Times New Roman" panose="02020603050405020304" pitchFamily="18" charset="0"/>
                <a:ea typeface="宋体" panose="02010600030101010101" pitchFamily="2" charset="-122"/>
              </a:defRPr>
            </a:lvl1pPr>
          </a:lstStyle>
          <a:p>
            <a:pPr>
              <a:defRPr/>
            </a:pPr>
            <a:fld id="{7238E759-9F37-4280-A4B2-B41B09395554}" type="slidenum">
              <a:rPr lang="zh-CN" altLang="en-US"/>
              <a:pPr>
                <a:defRPr/>
              </a:pPr>
              <a:t>‹#›</a:t>
            </a:fld>
            <a:endParaRPr lang="en-US" altLang="zh-CN"/>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ACAFFD8F-A85C-4AEB-ACD0-6524EF5CF31E}"/>
              </a:ext>
            </a:extLst>
          </p:cNvPr>
          <p:cNvSpPr>
            <a:spLocks noGrp="1" noChangeArrowheads="1"/>
          </p:cNvSpPr>
          <p:nvPr>
            <p:ph type="hdr" sz="quarter"/>
          </p:nvPr>
        </p:nvSpPr>
        <p:spPr bwMode="auto">
          <a:xfrm>
            <a:off x="0" y="0"/>
            <a:ext cx="2971800" cy="457200"/>
          </a:xfrm>
          <a:prstGeom prst="rect">
            <a:avLst/>
          </a:prstGeom>
          <a:noFill/>
          <a:ln>
            <a:noFill/>
          </a:ln>
          <a:effectLst/>
        </p:spPr>
        <p:txBody>
          <a:bodyPr vert="horz" wrap="square" lIns="91440" tIns="45720" rIns="91440" bIns="45720" numCol="1" anchor="t" anchorCtr="0" compatLnSpc="1">
            <a:prstTxWarp prst="textNoShape">
              <a:avLst/>
            </a:prstTxWarp>
          </a:bodyPr>
          <a:lstStyle>
            <a:lvl1pPr eaLnBrk="0" hangingPunct="0">
              <a:defRPr sz="1200" b="0">
                <a:latin typeface="Times New Roman" panose="02020603050405020304" pitchFamily="18" charset="0"/>
                <a:ea typeface="宋体" panose="02010600030101010101" pitchFamily="2" charset="-122"/>
              </a:defRPr>
            </a:lvl1pPr>
          </a:lstStyle>
          <a:p>
            <a:pPr>
              <a:defRPr/>
            </a:pPr>
            <a:endParaRPr lang="en-US" altLang="zh-CN"/>
          </a:p>
        </p:txBody>
      </p:sp>
      <p:sp>
        <p:nvSpPr>
          <p:cNvPr id="5123" name="Rectangle 3">
            <a:extLst>
              <a:ext uri="{FF2B5EF4-FFF2-40B4-BE49-F238E27FC236}">
                <a16:creationId xmlns:a16="http://schemas.microsoft.com/office/drawing/2014/main" id="{BE5E8124-899C-4B1D-A807-BC60C16E2D75}"/>
              </a:ext>
            </a:extLst>
          </p:cNvPr>
          <p:cNvSpPr>
            <a:spLocks noGrp="1" noChangeArrowheads="1"/>
          </p:cNvSpPr>
          <p:nvPr>
            <p:ph type="dt" idx="1"/>
          </p:nvPr>
        </p:nvSpPr>
        <p:spPr bwMode="auto">
          <a:xfrm>
            <a:off x="3884613" y="0"/>
            <a:ext cx="2971800" cy="457200"/>
          </a:xfrm>
          <a:prstGeom prst="rect">
            <a:avLst/>
          </a:prstGeom>
          <a:noFill/>
          <a:ln>
            <a:noFill/>
          </a:ln>
          <a:effectLst/>
        </p:spPr>
        <p:txBody>
          <a:bodyPr vert="horz" wrap="square" lIns="91440" tIns="45720" rIns="91440" bIns="45720" numCol="1" anchor="t" anchorCtr="0" compatLnSpc="1">
            <a:prstTxWarp prst="textNoShape">
              <a:avLst/>
            </a:prstTxWarp>
          </a:bodyPr>
          <a:lstStyle>
            <a:lvl1pPr algn="r" eaLnBrk="0" hangingPunct="0">
              <a:defRPr sz="1200" b="0">
                <a:latin typeface="Times New Roman" panose="02020603050405020304" pitchFamily="18" charset="0"/>
                <a:ea typeface="宋体" panose="02010600030101010101" pitchFamily="2" charset="-122"/>
              </a:defRPr>
            </a:lvl1pPr>
          </a:lstStyle>
          <a:p>
            <a:pPr>
              <a:defRPr/>
            </a:pPr>
            <a:endParaRPr lang="en-US" altLang="zh-CN"/>
          </a:p>
        </p:txBody>
      </p:sp>
      <p:sp>
        <p:nvSpPr>
          <p:cNvPr id="3076" name="Rectangle 4">
            <a:extLst>
              <a:ext uri="{FF2B5EF4-FFF2-40B4-BE49-F238E27FC236}">
                <a16:creationId xmlns:a16="http://schemas.microsoft.com/office/drawing/2014/main" id="{F22E165D-C1F0-449C-A815-44F7797F6397}"/>
              </a:ext>
            </a:extLst>
          </p:cNvPr>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5125" name="Rectangle 5">
            <a:extLst>
              <a:ext uri="{FF2B5EF4-FFF2-40B4-BE49-F238E27FC236}">
                <a16:creationId xmlns:a16="http://schemas.microsoft.com/office/drawing/2014/main" id="{B8EC3A64-EE19-4EA3-8B06-20FC785EEBE7}"/>
              </a:ext>
            </a:extLst>
          </p:cNvPr>
          <p:cNvSpPr>
            <a:spLocks noGrp="1" noChangeArrowheads="1"/>
          </p:cNvSpPr>
          <p:nvPr>
            <p:ph type="body" sz="quarter" idx="3"/>
          </p:nvPr>
        </p:nvSpPr>
        <p:spPr bwMode="auto">
          <a:xfrm>
            <a:off x="685800" y="4343400"/>
            <a:ext cx="5486400" cy="4114800"/>
          </a:xfrm>
          <a:prstGeom prst="rect">
            <a:avLst/>
          </a:prstGeom>
          <a:noFill/>
          <a:ln>
            <a:noFill/>
          </a:ln>
          <a:effectLst/>
        </p:spPr>
        <p:txBody>
          <a:bodyPr vert="horz" wrap="square" lIns="91440" tIns="45720" rIns="91440" bIns="45720" numCol="1" anchor="t" anchorCtr="0" compatLnSpc="1">
            <a:prstTxWarp prst="textNoShape">
              <a:avLst/>
            </a:prstTxWarp>
          </a:bodyPr>
          <a:lstStyle/>
          <a:p>
            <a:pPr lvl="0"/>
            <a:r>
              <a:rPr lang="en-US" altLang="zh-CN" noProof="0"/>
              <a:t>Click to edit Master text styles</a:t>
            </a:r>
          </a:p>
          <a:p>
            <a:pPr lvl="1"/>
            <a:r>
              <a:rPr lang="en-US" altLang="zh-CN" noProof="0"/>
              <a:t>Second level</a:t>
            </a:r>
          </a:p>
          <a:p>
            <a:pPr lvl="2"/>
            <a:r>
              <a:rPr lang="en-US" altLang="zh-CN" noProof="0"/>
              <a:t>Third level</a:t>
            </a:r>
          </a:p>
          <a:p>
            <a:pPr lvl="3"/>
            <a:r>
              <a:rPr lang="en-US" altLang="zh-CN" noProof="0"/>
              <a:t>Fourth level</a:t>
            </a:r>
          </a:p>
          <a:p>
            <a:pPr lvl="4"/>
            <a:r>
              <a:rPr lang="en-US" altLang="zh-CN" noProof="0"/>
              <a:t>Fifth level</a:t>
            </a:r>
          </a:p>
        </p:txBody>
      </p:sp>
      <p:sp>
        <p:nvSpPr>
          <p:cNvPr id="5126" name="Rectangle 6">
            <a:extLst>
              <a:ext uri="{FF2B5EF4-FFF2-40B4-BE49-F238E27FC236}">
                <a16:creationId xmlns:a16="http://schemas.microsoft.com/office/drawing/2014/main" id="{CF23D881-1A5F-4C33-B162-27A4D714101F}"/>
              </a:ext>
            </a:extLst>
          </p:cNvPr>
          <p:cNvSpPr>
            <a:spLocks noGrp="1" noChangeArrowheads="1"/>
          </p:cNvSpPr>
          <p:nvPr>
            <p:ph type="ftr" sz="quarter" idx="4"/>
          </p:nvPr>
        </p:nvSpPr>
        <p:spPr bwMode="auto">
          <a:xfrm>
            <a:off x="0" y="8685213"/>
            <a:ext cx="2971800" cy="457200"/>
          </a:xfrm>
          <a:prstGeom prst="rect">
            <a:avLst/>
          </a:prstGeom>
          <a:noFill/>
          <a:ln>
            <a:noFill/>
          </a:ln>
          <a:effectLst/>
        </p:spPr>
        <p:txBody>
          <a:bodyPr vert="horz" wrap="square" lIns="91440" tIns="45720" rIns="91440" bIns="45720" numCol="1" anchor="b" anchorCtr="0" compatLnSpc="1">
            <a:prstTxWarp prst="textNoShape">
              <a:avLst/>
            </a:prstTxWarp>
          </a:bodyPr>
          <a:lstStyle>
            <a:lvl1pPr eaLnBrk="0" hangingPunct="0">
              <a:defRPr sz="1200" b="0">
                <a:latin typeface="Times New Roman" panose="02020603050405020304" pitchFamily="18" charset="0"/>
                <a:ea typeface="宋体" panose="02010600030101010101" pitchFamily="2" charset="-122"/>
              </a:defRPr>
            </a:lvl1pPr>
          </a:lstStyle>
          <a:p>
            <a:pPr>
              <a:defRPr/>
            </a:pPr>
            <a:endParaRPr lang="en-US" altLang="zh-CN"/>
          </a:p>
        </p:txBody>
      </p:sp>
      <p:sp>
        <p:nvSpPr>
          <p:cNvPr id="5127" name="Rectangle 7">
            <a:extLst>
              <a:ext uri="{FF2B5EF4-FFF2-40B4-BE49-F238E27FC236}">
                <a16:creationId xmlns:a16="http://schemas.microsoft.com/office/drawing/2014/main" id="{531DF5E4-B8CF-4A69-99D0-CFE9014EF777}"/>
              </a:ext>
            </a:extLst>
          </p:cNvPr>
          <p:cNvSpPr>
            <a:spLocks noGrp="1" noChangeArrowheads="1"/>
          </p:cNvSpPr>
          <p:nvPr>
            <p:ph type="sldNum" sz="quarter" idx="5"/>
          </p:nvPr>
        </p:nvSpPr>
        <p:spPr bwMode="auto">
          <a:xfrm>
            <a:off x="3884613" y="8685213"/>
            <a:ext cx="2971800" cy="457200"/>
          </a:xfrm>
          <a:prstGeom prst="rect">
            <a:avLst/>
          </a:prstGeom>
          <a:noFill/>
          <a:ln>
            <a:noFill/>
          </a:ln>
          <a:effectLst/>
        </p:spPr>
        <p:txBody>
          <a:bodyPr vert="horz" wrap="square" lIns="91440" tIns="45720" rIns="91440" bIns="45720" numCol="1" anchor="b" anchorCtr="0" compatLnSpc="1">
            <a:prstTxWarp prst="textNoShape">
              <a:avLst/>
            </a:prstTxWarp>
          </a:bodyPr>
          <a:lstStyle>
            <a:lvl1pPr algn="r" eaLnBrk="0" hangingPunct="0">
              <a:defRPr sz="1200" b="0">
                <a:latin typeface="Times New Roman" panose="02020603050405020304" pitchFamily="18" charset="0"/>
                <a:ea typeface="宋体" panose="02010600030101010101" pitchFamily="2" charset="-122"/>
              </a:defRPr>
            </a:lvl1pPr>
          </a:lstStyle>
          <a:p>
            <a:pPr>
              <a:defRPr/>
            </a:pPr>
            <a:fld id="{2D389BE8-6BEF-4BF7-98AC-414DCA59365A}" type="slidenum">
              <a:rPr lang="zh-CN" altLang="en-US"/>
              <a:pPr>
                <a:defRPr/>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Image Placeholder 1">
            <a:extLst>
              <a:ext uri="{FF2B5EF4-FFF2-40B4-BE49-F238E27FC236}">
                <a16:creationId xmlns:a16="http://schemas.microsoft.com/office/drawing/2014/main" id="{E16174B1-43C1-413F-909A-9C060FFB161A}"/>
              </a:ext>
            </a:extLst>
          </p:cNvPr>
          <p:cNvSpPr>
            <a:spLocks noGrp="1" noRot="1" noChangeAspect="1" noChangeArrowheads="1" noTextEdit="1"/>
          </p:cNvSpPr>
          <p:nvPr>
            <p:ph type="sldImg"/>
          </p:nvPr>
        </p:nvSpPr>
        <p:spPr>
          <a:ln/>
        </p:spPr>
      </p:sp>
      <p:sp>
        <p:nvSpPr>
          <p:cNvPr id="17411" name="Notes Placeholder 2">
            <a:extLst>
              <a:ext uri="{FF2B5EF4-FFF2-40B4-BE49-F238E27FC236}">
                <a16:creationId xmlns:a16="http://schemas.microsoft.com/office/drawing/2014/main" id="{93CC6929-05A2-481A-8037-83C0141E5225}"/>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17412" name="Slide Number Placeholder 3">
            <a:extLst>
              <a:ext uri="{FF2B5EF4-FFF2-40B4-BE49-F238E27FC236}">
                <a16:creationId xmlns:a16="http://schemas.microsoft.com/office/drawing/2014/main" id="{9B86FFA9-CF60-403D-9509-2A5CDEA79AC1}"/>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Arial" panose="020B0604020202020204" pitchFamily="34" charset="0"/>
                <a:ea typeface="宋体" panose="02010600030101010101" pitchFamily="2" charset="-122"/>
              </a:defRPr>
            </a:lvl1pPr>
            <a:lvl2pPr marL="742950" indent="-285750">
              <a:defRPr sz="2400" b="1">
                <a:solidFill>
                  <a:schemeClr val="tx1"/>
                </a:solidFill>
                <a:latin typeface="Arial" panose="020B0604020202020204" pitchFamily="34" charset="0"/>
                <a:ea typeface="宋体" panose="02010600030101010101" pitchFamily="2" charset="-122"/>
              </a:defRPr>
            </a:lvl2pPr>
            <a:lvl3pPr marL="1143000" indent="-228600">
              <a:defRPr sz="2400" b="1">
                <a:solidFill>
                  <a:schemeClr val="tx1"/>
                </a:solidFill>
                <a:latin typeface="Arial" panose="020B0604020202020204" pitchFamily="34" charset="0"/>
                <a:ea typeface="宋体" panose="02010600030101010101" pitchFamily="2" charset="-122"/>
              </a:defRPr>
            </a:lvl3pPr>
            <a:lvl4pPr marL="1600200" indent="-228600">
              <a:defRPr sz="2400" b="1">
                <a:solidFill>
                  <a:schemeClr val="tx1"/>
                </a:solidFill>
                <a:latin typeface="Arial" panose="020B0604020202020204" pitchFamily="34" charset="0"/>
                <a:ea typeface="宋体" panose="02010600030101010101" pitchFamily="2" charset="-122"/>
              </a:defRPr>
            </a:lvl4pPr>
            <a:lvl5pPr marL="2057400" indent="-228600">
              <a:defRPr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9pPr>
          </a:lstStyle>
          <a:p>
            <a:fld id="{F38727C4-5DF1-4C12-BE49-0C692F8A1A7D}" type="slidenum">
              <a:rPr lang="zh-CN" altLang="en-US" sz="1200" b="0" smtClean="0">
                <a:latin typeface="Times New Roman" panose="02020603050405020304" pitchFamily="18" charset="0"/>
              </a:rPr>
              <a:pPr/>
              <a:t>1</a:t>
            </a:fld>
            <a:endParaRPr lang="en-US" altLang="zh-CN" sz="1200" b="0">
              <a:latin typeface="Times New Roman" panose="02020603050405020304" pitchFamily="18" charset="0"/>
            </a:endParaRPr>
          </a:p>
        </p:txBody>
      </p:sp>
    </p:spTree>
    <p:extLst>
      <p:ext uri="{BB962C8B-B14F-4D97-AF65-F5344CB8AC3E}">
        <p14:creationId xmlns:p14="http://schemas.microsoft.com/office/powerpoint/2010/main" val="26095765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smtClean="0">
                <a:solidFill>
                  <a:schemeClr val="tx1"/>
                </a:solidFill>
                <a:effectLst/>
                <a:latin typeface="Times New Roman" panose="02020603050405020304" pitchFamily="18" charset="0"/>
                <a:ea typeface="宋体" panose="02010600030101010101" pitchFamily="2" charset="-122"/>
                <a:cs typeface="+mn-cs"/>
              </a:rPr>
              <a:t>Để đảm bảm an toàn cao, chống đƣợc tấn công giả mạo chữ ký, chúng ta cần sử</a:t>
            </a:r>
            <a:br>
              <a:rPr lang="en-US" sz="1200" b="0" i="0" kern="1200" smtClean="0">
                <a:solidFill>
                  <a:schemeClr val="tx1"/>
                </a:solidFill>
                <a:effectLst/>
                <a:latin typeface="Times New Roman" panose="02020603050405020304" pitchFamily="18" charset="0"/>
                <a:ea typeface="宋体" panose="02010600030101010101" pitchFamily="2" charset="-122"/>
                <a:cs typeface="+mn-cs"/>
              </a:rPr>
            </a:br>
            <a:r>
              <a:rPr lang="en-US" sz="1200" b="0" i="0" kern="1200" smtClean="0">
                <a:solidFill>
                  <a:schemeClr val="tx1"/>
                </a:solidFill>
                <a:effectLst/>
                <a:latin typeface="Times New Roman" panose="02020603050405020304" pitchFamily="18" charset="0"/>
                <a:ea typeface="宋体" panose="02010600030101010101" pitchFamily="2" charset="-122"/>
                <a:cs typeface="+mn-cs"/>
              </a:rPr>
              <a:t>dụng các hàm băm mật mã (cryptographic hash function) với các thuộc tính nhƣ sau:</a:t>
            </a:r>
            <a:r>
              <a:rPr lang="en-US" smtClean="0"/>
              <a:t> </a:t>
            </a:r>
            <a:br>
              <a:rPr lang="en-US" smtClean="0"/>
            </a:br>
            <a:endParaRPr lang="en-US"/>
          </a:p>
        </p:txBody>
      </p:sp>
      <p:sp>
        <p:nvSpPr>
          <p:cNvPr id="4" name="Slide Number Placeholder 3"/>
          <p:cNvSpPr>
            <a:spLocks noGrp="1"/>
          </p:cNvSpPr>
          <p:nvPr>
            <p:ph type="sldNum" sz="quarter" idx="10"/>
          </p:nvPr>
        </p:nvSpPr>
        <p:spPr/>
        <p:txBody>
          <a:bodyPr/>
          <a:lstStyle/>
          <a:p>
            <a:pPr>
              <a:defRPr/>
            </a:pPr>
            <a:fld id="{2D389BE8-6BEF-4BF7-98AC-414DCA59365A}" type="slidenum">
              <a:rPr lang="zh-CN" altLang="en-US" smtClean="0"/>
              <a:pPr>
                <a:defRPr/>
              </a:pPr>
              <a:t>10</a:t>
            </a:fld>
            <a:endParaRPr lang="en-US" altLang="zh-CN"/>
          </a:p>
        </p:txBody>
      </p:sp>
    </p:spTree>
    <p:extLst>
      <p:ext uri="{BB962C8B-B14F-4D97-AF65-F5344CB8AC3E}">
        <p14:creationId xmlns:p14="http://schemas.microsoft.com/office/powerpoint/2010/main" val="1099667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smtClean="0">
                <a:solidFill>
                  <a:schemeClr val="tx1"/>
                </a:solidFill>
                <a:effectLst/>
                <a:latin typeface="Times New Roman" panose="02020603050405020304" pitchFamily="18" charset="0"/>
                <a:ea typeface="宋体" panose="02010600030101010101" pitchFamily="2" charset="-122"/>
                <a:cs typeface="+mn-cs"/>
              </a:rPr>
              <a:t>Để đảm bảm an toàn cao, chống đƣợc tấn công giả mạo chữ ký, chúng ta cần sử</a:t>
            </a:r>
            <a:br>
              <a:rPr lang="en-US" sz="1200" b="0" i="0" kern="1200" smtClean="0">
                <a:solidFill>
                  <a:schemeClr val="tx1"/>
                </a:solidFill>
                <a:effectLst/>
                <a:latin typeface="Times New Roman" panose="02020603050405020304" pitchFamily="18" charset="0"/>
                <a:ea typeface="宋体" panose="02010600030101010101" pitchFamily="2" charset="-122"/>
                <a:cs typeface="+mn-cs"/>
              </a:rPr>
            </a:br>
            <a:r>
              <a:rPr lang="en-US" sz="1200" b="0" i="0" kern="1200" smtClean="0">
                <a:solidFill>
                  <a:schemeClr val="tx1"/>
                </a:solidFill>
                <a:effectLst/>
                <a:latin typeface="Times New Roman" panose="02020603050405020304" pitchFamily="18" charset="0"/>
                <a:ea typeface="宋体" panose="02010600030101010101" pitchFamily="2" charset="-122"/>
                <a:cs typeface="+mn-cs"/>
              </a:rPr>
              <a:t>dụng các hàm băm mật mã (cryptographic hash function) với các thuộc tính nhƣ sau:</a:t>
            </a:r>
            <a:r>
              <a:rPr lang="en-US" smtClean="0"/>
              <a:t> </a:t>
            </a:r>
            <a:br>
              <a:rPr lang="en-US" smtClean="0"/>
            </a:br>
            <a:endParaRPr lang="en-US"/>
          </a:p>
        </p:txBody>
      </p:sp>
      <p:sp>
        <p:nvSpPr>
          <p:cNvPr id="4" name="Slide Number Placeholder 3"/>
          <p:cNvSpPr>
            <a:spLocks noGrp="1"/>
          </p:cNvSpPr>
          <p:nvPr>
            <p:ph type="sldNum" sz="quarter" idx="10"/>
          </p:nvPr>
        </p:nvSpPr>
        <p:spPr/>
        <p:txBody>
          <a:bodyPr/>
          <a:lstStyle/>
          <a:p>
            <a:pPr>
              <a:defRPr/>
            </a:pPr>
            <a:fld id="{2D389BE8-6BEF-4BF7-98AC-414DCA59365A}" type="slidenum">
              <a:rPr lang="zh-CN" altLang="en-US" smtClean="0"/>
              <a:pPr>
                <a:defRPr/>
              </a:pPr>
              <a:t>11</a:t>
            </a:fld>
            <a:endParaRPr lang="en-US" altLang="zh-CN"/>
          </a:p>
        </p:txBody>
      </p:sp>
    </p:spTree>
    <p:extLst>
      <p:ext uri="{BB962C8B-B14F-4D97-AF65-F5344CB8AC3E}">
        <p14:creationId xmlns:p14="http://schemas.microsoft.com/office/powerpoint/2010/main" val="17287451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smtClean="0">
                <a:solidFill>
                  <a:schemeClr val="tx1"/>
                </a:solidFill>
                <a:effectLst/>
                <a:latin typeface="Times New Roman" panose="02020603050405020304" pitchFamily="18" charset="0"/>
                <a:ea typeface="宋体" panose="02010600030101010101" pitchFamily="2" charset="-122"/>
                <a:cs typeface="+mn-cs"/>
              </a:rPr>
              <a:t>Để đảm bảm an toàn cao, chống đƣợc tấn công giả mạo chữ ký, chúng ta cần sử</a:t>
            </a:r>
            <a:br>
              <a:rPr lang="en-US" sz="1200" b="0" i="0" kern="1200" smtClean="0">
                <a:solidFill>
                  <a:schemeClr val="tx1"/>
                </a:solidFill>
                <a:effectLst/>
                <a:latin typeface="Times New Roman" panose="02020603050405020304" pitchFamily="18" charset="0"/>
                <a:ea typeface="宋体" panose="02010600030101010101" pitchFamily="2" charset="-122"/>
                <a:cs typeface="+mn-cs"/>
              </a:rPr>
            </a:br>
            <a:r>
              <a:rPr lang="en-US" sz="1200" b="0" i="0" kern="1200" smtClean="0">
                <a:solidFill>
                  <a:schemeClr val="tx1"/>
                </a:solidFill>
                <a:effectLst/>
                <a:latin typeface="Times New Roman" panose="02020603050405020304" pitchFamily="18" charset="0"/>
                <a:ea typeface="宋体" panose="02010600030101010101" pitchFamily="2" charset="-122"/>
                <a:cs typeface="+mn-cs"/>
              </a:rPr>
              <a:t>dụng các hàm băm mật mã (cryptographic hash function) với các thuộc tính nhƣ sau:</a:t>
            </a:r>
            <a:r>
              <a:rPr lang="en-US" smtClean="0"/>
              <a:t> </a:t>
            </a:r>
            <a:br>
              <a:rPr lang="en-US" smtClean="0"/>
            </a:br>
            <a:endParaRPr lang="en-US"/>
          </a:p>
        </p:txBody>
      </p:sp>
      <p:sp>
        <p:nvSpPr>
          <p:cNvPr id="4" name="Slide Number Placeholder 3"/>
          <p:cNvSpPr>
            <a:spLocks noGrp="1"/>
          </p:cNvSpPr>
          <p:nvPr>
            <p:ph type="sldNum" sz="quarter" idx="10"/>
          </p:nvPr>
        </p:nvSpPr>
        <p:spPr/>
        <p:txBody>
          <a:bodyPr/>
          <a:lstStyle/>
          <a:p>
            <a:pPr>
              <a:defRPr/>
            </a:pPr>
            <a:fld id="{2D389BE8-6BEF-4BF7-98AC-414DCA59365A}" type="slidenum">
              <a:rPr lang="zh-CN" altLang="en-US" smtClean="0"/>
              <a:pPr>
                <a:defRPr/>
              </a:pPr>
              <a:t>12</a:t>
            </a:fld>
            <a:endParaRPr lang="en-US" altLang="zh-CN"/>
          </a:p>
        </p:txBody>
      </p:sp>
    </p:spTree>
    <p:extLst>
      <p:ext uri="{BB962C8B-B14F-4D97-AF65-F5344CB8AC3E}">
        <p14:creationId xmlns:p14="http://schemas.microsoft.com/office/powerpoint/2010/main" val="40455235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Có</a:t>
            </a:r>
            <a:r>
              <a:rPr lang="en-US" baseline="0" smtClean="0"/>
              <a:t> thể sử dụng hàm băm để tóm lược văn bản (thường văn bản lớn) hoặc ký ngay trên văn bản</a:t>
            </a:r>
          </a:p>
          <a:p>
            <a:r>
              <a:rPr lang="en-US" baseline="0" smtClean="0"/>
              <a:t>Hàm băm có thể sử dụng hoặc ko được sử dụng, nếu thông điệp nhỏ thì ng ta ký ngay trên thông điệp.</a:t>
            </a:r>
          </a:p>
          <a:p>
            <a:r>
              <a:rPr lang="en-US" smtClean="0"/>
              <a:t>Sau khi có</a:t>
            </a:r>
            <a:r>
              <a:rPr lang="en-US" baseline="0" smtClean="0"/>
              <a:t> bản tóm lược ta dung khóa bí mật để mã hóa</a:t>
            </a:r>
            <a:r>
              <a:rPr lang="en-US" baseline="0" smtClean="0">
                <a:sym typeface="Wingdings" panose="05000000000000000000" pitchFamily="2" charset="2"/>
              </a:rPr>
              <a:t> được 1 đoạn mã (đây gọi là chữ ký số)</a:t>
            </a:r>
          </a:p>
          <a:p>
            <a:r>
              <a:rPr lang="en-US" baseline="0" smtClean="0">
                <a:sym typeface="Wingdings" panose="05000000000000000000" pitchFamily="2" charset="2"/>
              </a:rPr>
              <a:t>Sau đó sử dụng chữ ký số này gắn với dữ liệu  thông điệp dữ liệu được ký số</a:t>
            </a:r>
            <a:endParaRPr lang="en-US"/>
          </a:p>
        </p:txBody>
      </p:sp>
      <p:sp>
        <p:nvSpPr>
          <p:cNvPr id="4" name="Slide Number Placeholder 3"/>
          <p:cNvSpPr>
            <a:spLocks noGrp="1"/>
          </p:cNvSpPr>
          <p:nvPr>
            <p:ph type="sldNum" sz="quarter" idx="10"/>
          </p:nvPr>
        </p:nvSpPr>
        <p:spPr/>
        <p:txBody>
          <a:bodyPr/>
          <a:lstStyle/>
          <a:p>
            <a:pPr>
              <a:defRPr/>
            </a:pPr>
            <a:fld id="{2D389BE8-6BEF-4BF7-98AC-414DCA59365A}" type="slidenum">
              <a:rPr lang="zh-CN" altLang="en-US" smtClean="0"/>
              <a:pPr>
                <a:defRPr/>
              </a:pPr>
              <a:t>13</a:t>
            </a:fld>
            <a:endParaRPr lang="en-US" altLang="zh-CN"/>
          </a:p>
        </p:txBody>
      </p:sp>
    </p:spTree>
    <p:extLst>
      <p:ext uri="{BB962C8B-B14F-4D97-AF65-F5344CB8AC3E}">
        <p14:creationId xmlns:p14="http://schemas.microsoft.com/office/powerpoint/2010/main" val="33919253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mtClean="0"/>
              <a:t>Ở</a:t>
            </a:r>
            <a:r>
              <a:rPr lang="vi-VN" baseline="0" smtClean="0"/>
              <a:t> chữ ký số, người ký là người tạo ra khóa:</a:t>
            </a:r>
          </a:p>
          <a:p>
            <a:r>
              <a:rPr lang="vi-VN" baseline="0" smtClean="0"/>
              <a:t>-Giữ khóa bí mật để ký</a:t>
            </a:r>
          </a:p>
          <a:p>
            <a:r>
              <a:rPr lang="vi-VN" baseline="0" smtClean="0"/>
              <a:t>-Cung cấp các khóa công khai để mọi người có thể xác thực chữ ký</a:t>
            </a:r>
            <a:endParaRPr lang="en-US" smtClean="0"/>
          </a:p>
        </p:txBody>
      </p:sp>
      <p:sp>
        <p:nvSpPr>
          <p:cNvPr id="4" name="Slide Number Placeholder 3"/>
          <p:cNvSpPr>
            <a:spLocks noGrp="1"/>
          </p:cNvSpPr>
          <p:nvPr>
            <p:ph type="sldNum" sz="quarter" idx="10"/>
          </p:nvPr>
        </p:nvSpPr>
        <p:spPr/>
        <p:txBody>
          <a:bodyPr/>
          <a:lstStyle/>
          <a:p>
            <a:pPr>
              <a:defRPr/>
            </a:pPr>
            <a:fld id="{2D389BE8-6BEF-4BF7-98AC-414DCA59365A}" type="slidenum">
              <a:rPr lang="zh-CN" altLang="en-US" smtClean="0"/>
              <a:pPr>
                <a:defRPr/>
              </a:pPr>
              <a:t>14</a:t>
            </a:fld>
            <a:endParaRPr lang="en-US" altLang="zh-CN"/>
          </a:p>
        </p:txBody>
      </p:sp>
    </p:spTree>
    <p:extLst>
      <p:ext uri="{BB962C8B-B14F-4D97-AF65-F5344CB8AC3E}">
        <p14:creationId xmlns:p14="http://schemas.microsoft.com/office/powerpoint/2010/main" val="4669709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2D389BE8-6BEF-4BF7-98AC-414DCA59365A}" type="slidenum">
              <a:rPr lang="zh-CN" altLang="en-US" smtClean="0"/>
              <a:pPr>
                <a:defRPr/>
              </a:pPr>
              <a:t>15</a:t>
            </a:fld>
            <a:endParaRPr lang="en-US" altLang="zh-CN"/>
          </a:p>
        </p:txBody>
      </p:sp>
    </p:spTree>
    <p:extLst>
      <p:ext uri="{BB962C8B-B14F-4D97-AF65-F5344CB8AC3E}">
        <p14:creationId xmlns:p14="http://schemas.microsoft.com/office/powerpoint/2010/main" val="12673800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2D389BE8-6BEF-4BF7-98AC-414DCA59365A}" type="slidenum">
              <a:rPr lang="zh-CN" altLang="en-US" smtClean="0"/>
              <a:pPr>
                <a:defRPr/>
              </a:pPr>
              <a:t>16</a:t>
            </a:fld>
            <a:endParaRPr lang="en-US" altLang="zh-CN"/>
          </a:p>
        </p:txBody>
      </p:sp>
    </p:spTree>
    <p:extLst>
      <p:ext uri="{BB962C8B-B14F-4D97-AF65-F5344CB8AC3E}">
        <p14:creationId xmlns:p14="http://schemas.microsoft.com/office/powerpoint/2010/main" val="14428679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2D389BE8-6BEF-4BF7-98AC-414DCA59365A}" type="slidenum">
              <a:rPr lang="zh-CN" altLang="en-US" smtClean="0"/>
              <a:pPr>
                <a:defRPr/>
              </a:pPr>
              <a:t>17</a:t>
            </a:fld>
            <a:endParaRPr lang="en-US" altLang="zh-CN"/>
          </a:p>
        </p:txBody>
      </p:sp>
    </p:spTree>
    <p:extLst>
      <p:ext uri="{BB962C8B-B14F-4D97-AF65-F5344CB8AC3E}">
        <p14:creationId xmlns:p14="http://schemas.microsoft.com/office/powerpoint/2010/main" val="29408081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55=98^3mod391</a:t>
            </a:r>
          </a:p>
          <a:p>
            <a:r>
              <a:rPr lang="en-US" smtClean="0"/>
              <a:t>304=111^3mod391</a:t>
            </a:r>
          </a:p>
          <a:p>
            <a:r>
              <a:rPr lang="en-US" smtClean="0"/>
              <a:t>Sig</a:t>
            </a:r>
            <a:r>
              <a:rPr lang="en-US" baseline="0" smtClean="0"/>
              <a:t> là chữ ký số, ký trên toàn bộ M, sau đó gắn sig vào M và gửi đi cho người nhận (B)</a:t>
            </a:r>
          </a:p>
          <a:p>
            <a:r>
              <a:rPr lang="en-US" baseline="0" smtClean="0"/>
              <a:t>B sẽ xác thưc (tức là giải mã chữ ký và nhận được trùng với thông điệp M):</a:t>
            </a:r>
          </a:p>
          <a:p>
            <a:r>
              <a:rPr lang="en-US" baseline="0" smtClean="0"/>
              <a:t>98 = 55^235mod 391</a:t>
            </a:r>
          </a:p>
          <a:p>
            <a:r>
              <a:rPr lang="en-US" baseline="0" smtClean="0"/>
              <a:t>111 = 304^235 mod 391</a:t>
            </a:r>
          </a:p>
          <a:p>
            <a:endParaRPr lang="en-US" baseline="0" smtClean="0"/>
          </a:p>
          <a:p>
            <a:r>
              <a:rPr lang="en-US" baseline="0" smtClean="0"/>
              <a:t>Nếu xác thực ko trùng với M ban đầu thì do:</a:t>
            </a:r>
          </a:p>
          <a:p>
            <a:r>
              <a:rPr lang="en-US" baseline="0" smtClean="0"/>
              <a:t>-Không sử dụng đúng khóa để ký (của A)</a:t>
            </a:r>
          </a:p>
          <a:p>
            <a:r>
              <a:rPr lang="en-US" baseline="0" smtClean="0"/>
              <a:t>-Bản M đã bị chỉnh sửa thay đổi trong quá trình gửi đi</a:t>
            </a:r>
          </a:p>
          <a:p>
            <a:r>
              <a:rPr lang="en-US" baseline="0" smtClean="0"/>
              <a:t>-bản thông điệp Bị mạo danh</a:t>
            </a:r>
          </a:p>
          <a:p>
            <a:endParaRPr lang="en-US" baseline="0" smtClean="0"/>
          </a:p>
          <a:p>
            <a:endParaRPr lang="en-US"/>
          </a:p>
        </p:txBody>
      </p:sp>
      <p:sp>
        <p:nvSpPr>
          <p:cNvPr id="4" name="Slide Number Placeholder 3"/>
          <p:cNvSpPr>
            <a:spLocks noGrp="1"/>
          </p:cNvSpPr>
          <p:nvPr>
            <p:ph type="sldNum" sz="quarter" idx="10"/>
          </p:nvPr>
        </p:nvSpPr>
        <p:spPr/>
        <p:txBody>
          <a:bodyPr/>
          <a:lstStyle/>
          <a:p>
            <a:pPr>
              <a:defRPr/>
            </a:pPr>
            <a:fld id="{2D389BE8-6BEF-4BF7-98AC-414DCA59365A}" type="slidenum">
              <a:rPr lang="zh-CN" altLang="en-US" smtClean="0"/>
              <a:pPr>
                <a:defRPr/>
              </a:pPr>
              <a:t>18</a:t>
            </a:fld>
            <a:endParaRPr lang="en-US" altLang="zh-CN"/>
          </a:p>
        </p:txBody>
      </p:sp>
    </p:spTree>
    <p:extLst>
      <p:ext uri="{BB962C8B-B14F-4D97-AF65-F5344CB8AC3E}">
        <p14:creationId xmlns:p14="http://schemas.microsoft.com/office/powerpoint/2010/main" val="8632432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N=221</a:t>
            </a:r>
          </a:p>
          <a:p>
            <a:r>
              <a:rPr lang="en-US" smtClean="0"/>
              <a:t>Phi = 192</a:t>
            </a:r>
          </a:p>
          <a:p>
            <a:r>
              <a:rPr lang="en-US" smtClean="0"/>
              <a:t>E = 7</a:t>
            </a:r>
          </a:p>
          <a:p>
            <a:r>
              <a:rPr lang="en-US" smtClean="0"/>
              <a:t>d</a:t>
            </a:r>
            <a:r>
              <a:rPr lang="en-US" baseline="0" smtClean="0"/>
              <a:t> = 55</a:t>
            </a:r>
          </a:p>
          <a:p>
            <a:r>
              <a:rPr lang="en-US" baseline="0" smtClean="0"/>
              <a:t>Sig = [38 5 7]</a:t>
            </a:r>
          </a:p>
          <a:p>
            <a:r>
              <a:rPr lang="en-US" smtClean="0"/>
              <a:t>Xac thuc = [64 112 97]</a:t>
            </a:r>
            <a:endParaRPr lang="en-US"/>
          </a:p>
        </p:txBody>
      </p:sp>
      <p:sp>
        <p:nvSpPr>
          <p:cNvPr id="4" name="Slide Number Placeholder 3"/>
          <p:cNvSpPr>
            <a:spLocks noGrp="1"/>
          </p:cNvSpPr>
          <p:nvPr>
            <p:ph type="sldNum" sz="quarter" idx="10"/>
          </p:nvPr>
        </p:nvSpPr>
        <p:spPr/>
        <p:txBody>
          <a:bodyPr/>
          <a:lstStyle/>
          <a:p>
            <a:pPr>
              <a:defRPr/>
            </a:pPr>
            <a:fld id="{2D389BE8-6BEF-4BF7-98AC-414DCA59365A}" type="slidenum">
              <a:rPr lang="zh-CN" altLang="en-US" smtClean="0"/>
              <a:pPr>
                <a:defRPr/>
              </a:pPr>
              <a:t>19</a:t>
            </a:fld>
            <a:endParaRPr lang="en-US" altLang="zh-CN"/>
          </a:p>
        </p:txBody>
      </p:sp>
    </p:spTree>
    <p:extLst>
      <p:ext uri="{BB962C8B-B14F-4D97-AF65-F5344CB8AC3E}">
        <p14:creationId xmlns:p14="http://schemas.microsoft.com/office/powerpoint/2010/main" val="22361398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smtClean="0">
                <a:solidFill>
                  <a:schemeClr val="tx1"/>
                </a:solidFill>
                <a:effectLst/>
                <a:latin typeface="Times New Roman" panose="02020603050405020304" pitchFamily="18" charset="0"/>
                <a:ea typeface="宋体" panose="02010600030101010101" pitchFamily="2" charset="-122"/>
                <a:cs typeface="+mn-cs"/>
              </a:rPr>
              <a:t>public key infrastructure</a:t>
            </a:r>
            <a:r>
              <a:rPr lang="en-US" sz="1200" b="0" i="0" kern="1200" smtClean="0">
                <a:solidFill>
                  <a:schemeClr val="tx1"/>
                </a:solidFill>
                <a:effectLst/>
                <a:latin typeface="Times New Roman" panose="02020603050405020304" pitchFamily="18" charset="0"/>
                <a:ea typeface="宋体" panose="02010600030101010101" pitchFamily="2" charset="-122"/>
                <a:cs typeface="+mn-cs"/>
              </a:rPr>
              <a:t>, viết tắt </a:t>
            </a:r>
            <a:r>
              <a:rPr lang="en-US" sz="1200" b="1" i="0" kern="1200" smtClean="0">
                <a:solidFill>
                  <a:schemeClr val="tx1"/>
                </a:solidFill>
                <a:effectLst/>
                <a:latin typeface="Times New Roman" panose="02020603050405020304" pitchFamily="18" charset="0"/>
                <a:ea typeface="宋体" panose="02010600030101010101" pitchFamily="2" charset="-122"/>
                <a:cs typeface="+mn-cs"/>
              </a:rPr>
              <a:t>PKI</a:t>
            </a:r>
            <a:endParaRPr lang="vi-VN" sz="1200" b="1" i="0" kern="1200" smtClean="0">
              <a:solidFill>
                <a:schemeClr val="tx1"/>
              </a:solidFill>
              <a:effectLst/>
              <a:latin typeface="Times New Roman" panose="02020603050405020304" pitchFamily="18" charset="0"/>
              <a:ea typeface="宋体" panose="02010600030101010101" pitchFamily="2" charset="-122"/>
              <a:cs typeface="+mn-cs"/>
            </a:endParaRPr>
          </a:p>
          <a:p>
            <a:endParaRPr lang="en-US"/>
          </a:p>
        </p:txBody>
      </p:sp>
      <p:sp>
        <p:nvSpPr>
          <p:cNvPr id="4" name="Slide Number Placeholder 3"/>
          <p:cNvSpPr>
            <a:spLocks noGrp="1"/>
          </p:cNvSpPr>
          <p:nvPr>
            <p:ph type="sldNum" sz="quarter" idx="10"/>
          </p:nvPr>
        </p:nvSpPr>
        <p:spPr/>
        <p:txBody>
          <a:bodyPr/>
          <a:lstStyle/>
          <a:p>
            <a:pPr>
              <a:defRPr/>
            </a:pPr>
            <a:fld id="{2D389BE8-6BEF-4BF7-98AC-414DCA59365A}" type="slidenum">
              <a:rPr lang="zh-CN" altLang="en-US" smtClean="0"/>
              <a:pPr>
                <a:defRPr/>
              </a:pPr>
              <a:t>2</a:t>
            </a:fld>
            <a:endParaRPr lang="en-US" altLang="zh-CN"/>
          </a:p>
        </p:txBody>
      </p:sp>
    </p:spTree>
    <p:extLst>
      <p:ext uri="{BB962C8B-B14F-4D97-AF65-F5344CB8AC3E}">
        <p14:creationId xmlns:p14="http://schemas.microsoft.com/office/powerpoint/2010/main" val="400338904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2D389BE8-6BEF-4BF7-98AC-414DCA59365A}" type="slidenum">
              <a:rPr lang="zh-CN" altLang="en-US" smtClean="0"/>
              <a:pPr>
                <a:defRPr/>
              </a:pPr>
              <a:t>20</a:t>
            </a:fld>
            <a:endParaRPr lang="en-US" altLang="zh-CN"/>
          </a:p>
        </p:txBody>
      </p:sp>
    </p:spTree>
    <p:extLst>
      <p:ext uri="{BB962C8B-B14F-4D97-AF65-F5344CB8AC3E}">
        <p14:creationId xmlns:p14="http://schemas.microsoft.com/office/powerpoint/2010/main" val="15921324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smtClean="0"/>
          </a:p>
          <a:p>
            <a:r>
              <a:rPr lang="en-US" smtClean="0"/>
              <a:t>Ngược lại</a:t>
            </a:r>
            <a:r>
              <a:rPr lang="en-US" baseline="0" smtClean="0"/>
              <a:t> với hệ mã khóa công khai</a:t>
            </a:r>
          </a:p>
          <a:p>
            <a:r>
              <a:rPr lang="en-US" b="1" baseline="0" smtClean="0"/>
              <a:t>Signing</a:t>
            </a:r>
            <a:r>
              <a:rPr lang="en-US" baseline="0" smtClean="0"/>
              <a:t> </a:t>
            </a:r>
            <a:r>
              <a:rPr lang="en-US" baseline="0" smtClean="0">
                <a:sym typeface="Wingdings" panose="05000000000000000000" pitchFamily="2" charset="2"/>
              </a:rPr>
              <a:t> bản rõ + chữ ký (con dấu) có nghĩa là vẫn thấy nội dung bản rõ</a:t>
            </a:r>
          </a:p>
          <a:p>
            <a:r>
              <a:rPr lang="en-US" b="1" smtClean="0"/>
              <a:t>Verifying</a:t>
            </a:r>
            <a:r>
              <a:rPr lang="en-US" smtClean="0"/>
              <a:t>:</a:t>
            </a:r>
            <a:r>
              <a:rPr lang="en-US" baseline="0" smtClean="0"/>
              <a:t> giải mã (đoạn chữ ký) để xem sau khi giải mã thông điệp có trùng với thông điệp ban đầu hay không, nếu trùng với nội dung ban đầu thì là xác thực, đúng chữ ký, nếu ko trùng thì có thể bị mạo danh, không xác thực, hoặc không đúng nội dung gốc</a:t>
            </a:r>
          </a:p>
          <a:p>
            <a:r>
              <a:rPr lang="en-US" b="1" baseline="0" smtClean="0"/>
              <a:t>Chữ ký số: </a:t>
            </a:r>
            <a:r>
              <a:rPr lang="en-US" baseline="0" smtClean="0"/>
              <a:t>sẽ ký trên toàn bộ nội dung (từng bit) trên bản thông điệp ban đầu, nên khi sửa thông điệp sau khi ký sẽ không xác thực được</a:t>
            </a:r>
          </a:p>
          <a:p>
            <a:endParaRPr lang="en-US"/>
          </a:p>
        </p:txBody>
      </p:sp>
      <p:sp>
        <p:nvSpPr>
          <p:cNvPr id="4" name="Slide Number Placeholder 3"/>
          <p:cNvSpPr>
            <a:spLocks noGrp="1"/>
          </p:cNvSpPr>
          <p:nvPr>
            <p:ph type="sldNum" sz="quarter" idx="10"/>
          </p:nvPr>
        </p:nvSpPr>
        <p:spPr/>
        <p:txBody>
          <a:bodyPr/>
          <a:lstStyle/>
          <a:p>
            <a:pPr>
              <a:defRPr/>
            </a:pPr>
            <a:fld id="{2D389BE8-6BEF-4BF7-98AC-414DCA59365A}" type="slidenum">
              <a:rPr lang="zh-CN" altLang="en-US" smtClean="0"/>
              <a:pPr>
                <a:defRPr/>
              </a:pPr>
              <a:t>3</a:t>
            </a:fld>
            <a:endParaRPr lang="en-US" altLang="zh-CN"/>
          </a:p>
        </p:txBody>
      </p:sp>
    </p:spTree>
    <p:extLst>
      <p:ext uri="{BB962C8B-B14F-4D97-AF65-F5344CB8AC3E}">
        <p14:creationId xmlns:p14="http://schemas.microsoft.com/office/powerpoint/2010/main" val="21871193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2D389BE8-6BEF-4BF7-98AC-414DCA59365A}" type="slidenum">
              <a:rPr lang="zh-CN" altLang="en-US" smtClean="0"/>
              <a:pPr>
                <a:defRPr/>
              </a:pPr>
              <a:t>4</a:t>
            </a:fld>
            <a:endParaRPr lang="en-US" altLang="zh-CN"/>
          </a:p>
        </p:txBody>
      </p:sp>
    </p:spTree>
    <p:extLst>
      <p:ext uri="{BB962C8B-B14F-4D97-AF65-F5344CB8AC3E}">
        <p14:creationId xmlns:p14="http://schemas.microsoft.com/office/powerpoint/2010/main" val="6543712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2D389BE8-6BEF-4BF7-98AC-414DCA59365A}" type="slidenum">
              <a:rPr lang="zh-CN" altLang="en-US" smtClean="0"/>
              <a:pPr>
                <a:defRPr/>
              </a:pPr>
              <a:t>5</a:t>
            </a:fld>
            <a:endParaRPr lang="en-US" altLang="zh-CN"/>
          </a:p>
        </p:txBody>
      </p:sp>
    </p:spTree>
    <p:extLst>
      <p:ext uri="{BB962C8B-B14F-4D97-AF65-F5344CB8AC3E}">
        <p14:creationId xmlns:p14="http://schemas.microsoft.com/office/powerpoint/2010/main" val="39871702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2D389BE8-6BEF-4BF7-98AC-414DCA59365A}" type="slidenum">
              <a:rPr lang="zh-CN" altLang="en-US" smtClean="0"/>
              <a:pPr>
                <a:defRPr/>
              </a:pPr>
              <a:t>6</a:t>
            </a:fld>
            <a:endParaRPr lang="en-US" altLang="zh-CN"/>
          </a:p>
        </p:txBody>
      </p:sp>
    </p:spTree>
    <p:extLst>
      <p:ext uri="{BB962C8B-B14F-4D97-AF65-F5344CB8AC3E}">
        <p14:creationId xmlns:p14="http://schemas.microsoft.com/office/powerpoint/2010/main" val="4741884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lnSpc>
                <a:spcPct val="150000"/>
              </a:lnSpc>
              <a:buFont typeface="Wingdings" panose="05000000000000000000" pitchFamily="2" charset="2"/>
              <a:buChar char="v"/>
            </a:pPr>
            <a:r>
              <a:rPr lang="en-US" sz="1200" smtClean="0"/>
              <a:t>Chữ ký quá dài, dài đúng bằng tài liệu: </a:t>
            </a:r>
            <a:r>
              <a:rPr lang="en-US" sz="1200" b="0" smtClean="0"/>
              <a:t>Với văn bản dài, ta cần dùng việc chia khối rồi ký lên nhiều khối; cụ thể là X = X1|| X2|| X3|| ... ||Xt </a:t>
            </a:r>
            <a:r>
              <a:rPr lang="en-US" sz="1200" b="0" smtClean="0">
                <a:sym typeface="Wingdings" panose="05000000000000000000" pitchFamily="2" charset="2"/>
              </a:rPr>
              <a:t></a:t>
            </a:r>
            <a:r>
              <a:rPr lang="en-US" sz="1200" b="0" smtClean="0"/>
              <a:t> S= S</a:t>
            </a:r>
            <a:r>
              <a:rPr lang="en-US" sz="1200" b="0" baseline="-25000" smtClean="0"/>
              <a:t>A</a:t>
            </a:r>
            <a:r>
              <a:rPr lang="en-US" sz="1200" b="0" smtClean="0"/>
              <a:t>(X1) ||</a:t>
            </a:r>
            <a:r>
              <a:rPr lang="en-US" sz="1200" smtClean="0"/>
              <a:t> </a:t>
            </a:r>
            <a:r>
              <a:rPr lang="en-US" sz="1200" b="0" smtClean="0"/>
              <a:t>S</a:t>
            </a:r>
            <a:r>
              <a:rPr lang="en-US" sz="1200" b="0" baseline="-25000" smtClean="0"/>
              <a:t>A </a:t>
            </a:r>
            <a:r>
              <a:rPr lang="en-US" sz="1200" b="0" smtClean="0"/>
              <a:t>(X2) || S</a:t>
            </a:r>
            <a:r>
              <a:rPr lang="en-US" sz="1200" b="0" baseline="-25000" smtClean="0"/>
              <a:t>A </a:t>
            </a:r>
            <a:r>
              <a:rPr lang="en-US" sz="1200" b="0" smtClean="0"/>
              <a:t>(X3) || ... || S</a:t>
            </a:r>
            <a:r>
              <a:rPr lang="en-US" sz="1200" b="0" baseline="-25000" smtClean="0"/>
              <a:t>A </a:t>
            </a:r>
            <a:r>
              <a:rPr lang="en-US" sz="1200" b="0" smtClean="0"/>
              <a:t>(Xt)). Rõ ràng số lượng khối trên văn bản đã ký nhiều gấp đôi ban đầu</a:t>
            </a:r>
            <a:r>
              <a:rPr lang="en-US" sz="1200" smtClean="0"/>
              <a:t> </a:t>
            </a:r>
          </a:p>
          <a:p>
            <a:pPr marL="342900" indent="-342900">
              <a:lnSpc>
                <a:spcPct val="150000"/>
              </a:lnSpc>
              <a:buFont typeface="Wingdings" panose="05000000000000000000" pitchFamily="2" charset="2"/>
              <a:buChar char="v"/>
            </a:pPr>
            <a:r>
              <a:rPr lang="en-US" sz="1200" b="0" smtClean="0"/>
              <a:t>Việc thực hiện nhiều lần thuật toán KCK (ký lên từng khối) sẽ làm thủ tục ký có thể</a:t>
            </a:r>
            <a:r>
              <a:rPr lang="en-US" sz="1200" smtClean="0"/>
              <a:t> diễn ra rất lâu, thời gian tỷ lệ với độ dài văn bản.</a:t>
            </a:r>
          </a:p>
          <a:p>
            <a:pPr marL="342900" indent="-342900">
              <a:lnSpc>
                <a:spcPct val="150000"/>
              </a:lnSpc>
              <a:buFont typeface="Wingdings" panose="05000000000000000000" pitchFamily="2" charset="2"/>
              <a:buChar char="v"/>
            </a:pPr>
            <a:r>
              <a:rPr lang="en-US" sz="1200" b="0" smtClean="0"/>
              <a:t>Kẻ tấn công có thể dễ dàng phá hệ thống chữ ký này bằng kiểu </a:t>
            </a:r>
            <a:r>
              <a:rPr lang="en-US" sz="1200" smtClean="0"/>
              <a:t>tấn công lắp ghép khối</a:t>
            </a:r>
            <a:r>
              <a:rPr lang="en-US" sz="1200" b="0" smtClean="0"/>
              <a:t> (thay đổi thứ tự, thêm hay bớt khối …)</a:t>
            </a:r>
            <a:r>
              <a:rPr lang="en-US" sz="1200" smtClean="0"/>
              <a:t> </a:t>
            </a:r>
          </a:p>
          <a:p>
            <a:endParaRPr lang="en-US"/>
          </a:p>
        </p:txBody>
      </p:sp>
      <p:sp>
        <p:nvSpPr>
          <p:cNvPr id="4" name="Slide Number Placeholder 3"/>
          <p:cNvSpPr>
            <a:spLocks noGrp="1"/>
          </p:cNvSpPr>
          <p:nvPr>
            <p:ph type="sldNum" sz="quarter" idx="10"/>
          </p:nvPr>
        </p:nvSpPr>
        <p:spPr/>
        <p:txBody>
          <a:bodyPr/>
          <a:lstStyle/>
          <a:p>
            <a:pPr>
              <a:defRPr/>
            </a:pPr>
            <a:fld id="{2D389BE8-6BEF-4BF7-98AC-414DCA59365A}" type="slidenum">
              <a:rPr lang="zh-CN" altLang="en-US" smtClean="0"/>
              <a:pPr>
                <a:defRPr/>
              </a:pPr>
              <a:t>7</a:t>
            </a:fld>
            <a:endParaRPr lang="en-US" altLang="zh-CN"/>
          </a:p>
        </p:txBody>
      </p:sp>
    </p:spTree>
    <p:extLst>
      <p:ext uri="{BB962C8B-B14F-4D97-AF65-F5344CB8AC3E}">
        <p14:creationId xmlns:p14="http://schemas.microsoft.com/office/powerpoint/2010/main" val="13742799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smtClean="0">
                <a:solidFill>
                  <a:schemeClr val="tx1"/>
                </a:solidFill>
                <a:effectLst/>
                <a:latin typeface="Times New Roman" panose="02020603050405020304" pitchFamily="18" charset="0"/>
                <a:ea typeface="宋体" panose="02010600030101010101" pitchFamily="2" charset="-122"/>
                <a:cs typeface="+mn-cs"/>
              </a:rPr>
              <a:t>Tất nhiên, điều đó dẫn đến khả năng có thể có 2 thông tin X≠X‟ mà cho cùng một cốt giống nhau với một hàm băm, tức là H(X)=h(X‟).</a:t>
            </a:r>
            <a:br>
              <a:rPr lang="en-US" sz="1200" b="0" i="0" kern="1200" smtClean="0">
                <a:solidFill>
                  <a:schemeClr val="tx1"/>
                </a:solidFill>
                <a:effectLst/>
                <a:latin typeface="Times New Roman" panose="02020603050405020304" pitchFamily="18" charset="0"/>
                <a:ea typeface="宋体" panose="02010600030101010101" pitchFamily="2" charset="-122"/>
                <a:cs typeface="+mn-cs"/>
              </a:rPr>
            </a:br>
            <a:r>
              <a:rPr lang="en-US" sz="1200" b="0" i="0" kern="1200" smtClean="0">
                <a:solidFill>
                  <a:schemeClr val="tx1"/>
                </a:solidFill>
                <a:effectLst/>
                <a:latin typeface="Times New Roman" panose="02020603050405020304" pitchFamily="18" charset="0"/>
                <a:ea typeface="宋体" panose="02010600030101010101" pitchFamily="2" charset="-122"/>
                <a:cs typeface="+mn-cs"/>
              </a:rPr>
              <a:t>Trƣờng hợp này gọi là đụng độ (collision).</a:t>
            </a:r>
            <a:br>
              <a:rPr lang="en-US" sz="1200" b="0" i="0" kern="1200" smtClean="0">
                <a:solidFill>
                  <a:schemeClr val="tx1"/>
                </a:solidFill>
                <a:effectLst/>
                <a:latin typeface="Times New Roman" panose="02020603050405020304" pitchFamily="18" charset="0"/>
                <a:ea typeface="宋体" panose="02010600030101010101" pitchFamily="2" charset="-122"/>
                <a:cs typeface="+mn-cs"/>
              </a:rPr>
            </a:br>
            <a:r>
              <a:rPr lang="en-US" sz="1200" b="0" i="0" kern="1200" smtClean="0">
                <a:solidFill>
                  <a:schemeClr val="tx1"/>
                </a:solidFill>
                <a:effectLst/>
                <a:latin typeface="Times New Roman" panose="02020603050405020304" pitchFamily="18" charset="0"/>
                <a:ea typeface="宋体" panose="02010600030101010101" pitchFamily="2" charset="-122"/>
                <a:cs typeface="+mn-cs"/>
              </a:rPr>
              <a:t>Ví du: Hàm H(X) đƣợc lấy là hàm lấy số dƣ phép chia cho 10, rõ ràng ta có:</a:t>
            </a:r>
            <a:br>
              <a:rPr lang="en-US" sz="1200" b="0" i="0" kern="1200" smtClean="0">
                <a:solidFill>
                  <a:schemeClr val="tx1"/>
                </a:solidFill>
                <a:effectLst/>
                <a:latin typeface="Times New Roman" panose="02020603050405020304" pitchFamily="18" charset="0"/>
                <a:ea typeface="宋体" panose="02010600030101010101" pitchFamily="2" charset="-122"/>
                <a:cs typeface="+mn-cs"/>
              </a:rPr>
            </a:br>
            <a:r>
              <a:rPr lang="en-US" sz="1200" b="0" i="0" kern="1200" smtClean="0">
                <a:solidFill>
                  <a:schemeClr val="tx1"/>
                </a:solidFill>
                <a:effectLst/>
                <a:latin typeface="Times New Roman" panose="02020603050405020304" pitchFamily="18" charset="0"/>
                <a:ea typeface="宋体" panose="02010600030101010101" pitchFamily="2" charset="-122"/>
                <a:cs typeface="+mn-cs"/>
              </a:rPr>
              <a:t>H(56)= H(156) = H(96) ...</a:t>
            </a:r>
            <a:br>
              <a:rPr lang="en-US" sz="1200" b="0" i="0" kern="1200" smtClean="0">
                <a:solidFill>
                  <a:schemeClr val="tx1"/>
                </a:solidFill>
                <a:effectLst/>
                <a:latin typeface="Times New Roman" panose="02020603050405020304" pitchFamily="18" charset="0"/>
                <a:ea typeface="宋体" panose="02010600030101010101" pitchFamily="2" charset="-122"/>
                <a:cs typeface="+mn-cs"/>
              </a:rPr>
            </a:br>
            <a:r>
              <a:rPr lang="en-US" sz="1200" b="0" i="0" kern="1200" smtClean="0">
                <a:solidFill>
                  <a:schemeClr val="tx1"/>
                </a:solidFill>
                <a:effectLst/>
                <a:latin typeface="Times New Roman" panose="02020603050405020304" pitchFamily="18" charset="0"/>
                <a:ea typeface="宋体" panose="02010600030101010101" pitchFamily="2" charset="-122"/>
                <a:cs typeface="+mn-cs"/>
              </a:rPr>
              <a:t>Tuy nhiên với hàm băm thiết kế tốt, đụng độ là gần nhƣ không thể xảy ra đƣợc trên thực tế.</a:t>
            </a:r>
            <a:r>
              <a:rPr lang="en-US" smtClean="0"/>
              <a:t> </a:t>
            </a:r>
            <a:br>
              <a:rPr lang="en-US" smtClean="0"/>
            </a:br>
            <a:endParaRPr lang="en-US"/>
          </a:p>
        </p:txBody>
      </p:sp>
      <p:sp>
        <p:nvSpPr>
          <p:cNvPr id="4" name="Slide Number Placeholder 3"/>
          <p:cNvSpPr>
            <a:spLocks noGrp="1"/>
          </p:cNvSpPr>
          <p:nvPr>
            <p:ph type="sldNum" sz="quarter" idx="10"/>
          </p:nvPr>
        </p:nvSpPr>
        <p:spPr/>
        <p:txBody>
          <a:bodyPr/>
          <a:lstStyle/>
          <a:p>
            <a:pPr>
              <a:defRPr/>
            </a:pPr>
            <a:fld id="{2D389BE8-6BEF-4BF7-98AC-414DCA59365A}" type="slidenum">
              <a:rPr lang="zh-CN" altLang="en-US" smtClean="0"/>
              <a:pPr>
                <a:defRPr/>
              </a:pPr>
              <a:t>8</a:t>
            </a:fld>
            <a:endParaRPr lang="en-US" altLang="zh-CN"/>
          </a:p>
        </p:txBody>
      </p:sp>
    </p:spTree>
    <p:extLst>
      <p:ext uri="{BB962C8B-B14F-4D97-AF65-F5344CB8AC3E}">
        <p14:creationId xmlns:p14="http://schemas.microsoft.com/office/powerpoint/2010/main" val="17027090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smtClean="0">
                <a:solidFill>
                  <a:schemeClr val="tx1"/>
                </a:solidFill>
                <a:effectLst/>
                <a:latin typeface="Times New Roman" panose="02020603050405020304" pitchFamily="18" charset="0"/>
                <a:ea typeface="宋体" panose="02010600030101010101" pitchFamily="2" charset="-122"/>
                <a:cs typeface="+mn-cs"/>
              </a:rPr>
              <a:t>Để đảm bảm an toàn cao, chống đƣợc tấn công giả mạo chữ ký, chúng ta cần sử</a:t>
            </a:r>
            <a:br>
              <a:rPr lang="en-US" sz="1200" b="0" i="0" kern="1200" smtClean="0">
                <a:solidFill>
                  <a:schemeClr val="tx1"/>
                </a:solidFill>
                <a:effectLst/>
                <a:latin typeface="Times New Roman" panose="02020603050405020304" pitchFamily="18" charset="0"/>
                <a:ea typeface="宋体" panose="02010600030101010101" pitchFamily="2" charset="-122"/>
                <a:cs typeface="+mn-cs"/>
              </a:rPr>
            </a:br>
            <a:r>
              <a:rPr lang="en-US" sz="1200" b="0" i="0" kern="1200" smtClean="0">
                <a:solidFill>
                  <a:schemeClr val="tx1"/>
                </a:solidFill>
                <a:effectLst/>
                <a:latin typeface="Times New Roman" panose="02020603050405020304" pitchFamily="18" charset="0"/>
                <a:ea typeface="宋体" panose="02010600030101010101" pitchFamily="2" charset="-122"/>
                <a:cs typeface="+mn-cs"/>
              </a:rPr>
              <a:t>dụng các hàm băm mật mã (cryptographic hash function) với các thuộc tính nhƣ sau:</a:t>
            </a:r>
            <a:r>
              <a:rPr lang="en-US" smtClean="0"/>
              <a:t> </a:t>
            </a:r>
            <a:br>
              <a:rPr lang="en-US" smtClean="0"/>
            </a:br>
            <a:endParaRPr lang="en-US"/>
          </a:p>
        </p:txBody>
      </p:sp>
      <p:sp>
        <p:nvSpPr>
          <p:cNvPr id="4" name="Slide Number Placeholder 3"/>
          <p:cNvSpPr>
            <a:spLocks noGrp="1"/>
          </p:cNvSpPr>
          <p:nvPr>
            <p:ph type="sldNum" sz="quarter" idx="10"/>
          </p:nvPr>
        </p:nvSpPr>
        <p:spPr/>
        <p:txBody>
          <a:bodyPr/>
          <a:lstStyle/>
          <a:p>
            <a:pPr>
              <a:defRPr/>
            </a:pPr>
            <a:fld id="{2D389BE8-6BEF-4BF7-98AC-414DCA59365A}" type="slidenum">
              <a:rPr lang="zh-CN" altLang="en-US" smtClean="0"/>
              <a:pPr>
                <a:defRPr/>
              </a:pPr>
              <a:t>9</a:t>
            </a:fld>
            <a:endParaRPr lang="en-US" altLang="zh-CN"/>
          </a:p>
        </p:txBody>
      </p:sp>
    </p:spTree>
    <p:extLst>
      <p:ext uri="{BB962C8B-B14F-4D97-AF65-F5344CB8AC3E}">
        <p14:creationId xmlns:p14="http://schemas.microsoft.com/office/powerpoint/2010/main" val="26017041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Line 2">
            <a:extLst>
              <a:ext uri="{FF2B5EF4-FFF2-40B4-BE49-F238E27FC236}">
                <a16:creationId xmlns:a16="http://schemas.microsoft.com/office/drawing/2014/main" id="{0D5FE37F-FB2F-4771-B097-6553DF2EA1F0}"/>
              </a:ext>
            </a:extLst>
          </p:cNvPr>
          <p:cNvSpPr>
            <a:spLocks noChangeShapeType="1"/>
          </p:cNvSpPr>
          <p:nvPr/>
        </p:nvSpPr>
        <p:spPr bwMode="auto">
          <a:xfrm>
            <a:off x="7315200" y="1066800"/>
            <a:ext cx="0" cy="449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5" name="Group 8">
            <a:extLst>
              <a:ext uri="{FF2B5EF4-FFF2-40B4-BE49-F238E27FC236}">
                <a16:creationId xmlns:a16="http://schemas.microsoft.com/office/drawing/2014/main" id="{C53BE3E4-7657-423A-9BE4-D013001CC5CA}"/>
              </a:ext>
            </a:extLst>
          </p:cNvPr>
          <p:cNvGrpSpPr>
            <a:grpSpLocks/>
          </p:cNvGrpSpPr>
          <p:nvPr/>
        </p:nvGrpSpPr>
        <p:grpSpPr bwMode="auto">
          <a:xfrm>
            <a:off x="7493000" y="2992438"/>
            <a:ext cx="1338263" cy="2189162"/>
            <a:chOff x="4704" y="1885"/>
            <a:chExt cx="843" cy="1379"/>
          </a:xfrm>
        </p:grpSpPr>
        <p:sp>
          <p:nvSpPr>
            <p:cNvPr id="6" name="Oval 9">
              <a:extLst>
                <a:ext uri="{FF2B5EF4-FFF2-40B4-BE49-F238E27FC236}">
                  <a16:creationId xmlns:a16="http://schemas.microsoft.com/office/drawing/2014/main" id="{88A25FD8-CC8F-4844-BD18-7D5B0FF1398F}"/>
                </a:ext>
              </a:extLst>
            </p:cNvPr>
            <p:cNvSpPr>
              <a:spLocks noChangeArrowheads="1"/>
            </p:cNvSpPr>
            <p:nvPr/>
          </p:nvSpPr>
          <p:spPr bwMode="auto">
            <a:xfrm>
              <a:off x="4704" y="1885"/>
              <a:ext cx="127" cy="127"/>
            </a:xfrm>
            <a:prstGeom prst="ellipse">
              <a:avLst/>
            </a:prstGeom>
            <a:solidFill>
              <a:schemeClr val="tx2"/>
            </a:solidFill>
            <a:ln>
              <a:noFill/>
            </a:ln>
            <a:effectLst/>
          </p:spPr>
          <p:txBody>
            <a:bodyPr wrap="none" anchor="ctr"/>
            <a:lstStyle>
              <a:lvl1pPr>
                <a:defRPr sz="2400" b="1">
                  <a:solidFill>
                    <a:schemeClr val="tx1"/>
                  </a:solidFill>
                  <a:latin typeface="Arial" panose="020B0604020202020204" pitchFamily="34" charset="0"/>
                  <a:ea typeface="宋体" panose="02010600030101010101" pitchFamily="2" charset="-122"/>
                </a:defRPr>
              </a:lvl1pPr>
              <a:lvl2pPr marL="742950" indent="-285750">
                <a:defRPr sz="2400" b="1">
                  <a:solidFill>
                    <a:schemeClr val="tx1"/>
                  </a:solidFill>
                  <a:latin typeface="Arial" panose="020B0604020202020204" pitchFamily="34" charset="0"/>
                  <a:ea typeface="宋体" panose="02010600030101010101" pitchFamily="2" charset="-122"/>
                </a:defRPr>
              </a:lvl2pPr>
              <a:lvl3pPr marL="1143000" indent="-228600">
                <a:defRPr sz="2400" b="1">
                  <a:solidFill>
                    <a:schemeClr val="tx1"/>
                  </a:solidFill>
                  <a:latin typeface="Arial" panose="020B0604020202020204" pitchFamily="34" charset="0"/>
                  <a:ea typeface="宋体" panose="02010600030101010101" pitchFamily="2" charset="-122"/>
                </a:defRPr>
              </a:lvl3pPr>
              <a:lvl4pPr marL="1600200" indent="-228600">
                <a:defRPr sz="2400" b="1">
                  <a:solidFill>
                    <a:schemeClr val="tx1"/>
                  </a:solidFill>
                  <a:latin typeface="Arial" panose="020B0604020202020204" pitchFamily="34" charset="0"/>
                  <a:ea typeface="宋体" panose="02010600030101010101" pitchFamily="2" charset="-122"/>
                </a:defRPr>
              </a:lvl4pPr>
              <a:lvl5pPr marL="2057400" indent="-228600">
                <a:defRPr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9pPr>
            </a:lstStyle>
            <a:p>
              <a:pPr eaLnBrk="1" hangingPunct="1">
                <a:defRPr/>
              </a:pPr>
              <a:endParaRPr lang="en-US" altLang="en-US"/>
            </a:p>
          </p:txBody>
        </p:sp>
        <p:sp>
          <p:nvSpPr>
            <p:cNvPr id="7" name="Oval 10">
              <a:extLst>
                <a:ext uri="{FF2B5EF4-FFF2-40B4-BE49-F238E27FC236}">
                  <a16:creationId xmlns:a16="http://schemas.microsoft.com/office/drawing/2014/main" id="{902D3EEE-A0A0-44A4-9205-86BEEA30222E}"/>
                </a:ext>
              </a:extLst>
            </p:cNvPr>
            <p:cNvSpPr>
              <a:spLocks noChangeArrowheads="1"/>
            </p:cNvSpPr>
            <p:nvPr/>
          </p:nvSpPr>
          <p:spPr bwMode="auto">
            <a:xfrm>
              <a:off x="4883" y="1885"/>
              <a:ext cx="127" cy="127"/>
            </a:xfrm>
            <a:prstGeom prst="ellipse">
              <a:avLst/>
            </a:prstGeom>
            <a:solidFill>
              <a:schemeClr val="tx2"/>
            </a:solidFill>
            <a:ln>
              <a:noFill/>
            </a:ln>
            <a:effectLst/>
          </p:spPr>
          <p:txBody>
            <a:bodyPr wrap="none" anchor="ctr"/>
            <a:lstStyle>
              <a:lvl1pPr>
                <a:defRPr sz="2400" b="1">
                  <a:solidFill>
                    <a:schemeClr val="tx1"/>
                  </a:solidFill>
                  <a:latin typeface="Arial" panose="020B0604020202020204" pitchFamily="34" charset="0"/>
                  <a:ea typeface="宋体" panose="02010600030101010101" pitchFamily="2" charset="-122"/>
                </a:defRPr>
              </a:lvl1pPr>
              <a:lvl2pPr marL="742950" indent="-285750">
                <a:defRPr sz="2400" b="1">
                  <a:solidFill>
                    <a:schemeClr val="tx1"/>
                  </a:solidFill>
                  <a:latin typeface="Arial" panose="020B0604020202020204" pitchFamily="34" charset="0"/>
                  <a:ea typeface="宋体" panose="02010600030101010101" pitchFamily="2" charset="-122"/>
                </a:defRPr>
              </a:lvl2pPr>
              <a:lvl3pPr marL="1143000" indent="-228600">
                <a:defRPr sz="2400" b="1">
                  <a:solidFill>
                    <a:schemeClr val="tx1"/>
                  </a:solidFill>
                  <a:latin typeface="Arial" panose="020B0604020202020204" pitchFamily="34" charset="0"/>
                  <a:ea typeface="宋体" panose="02010600030101010101" pitchFamily="2" charset="-122"/>
                </a:defRPr>
              </a:lvl3pPr>
              <a:lvl4pPr marL="1600200" indent="-228600">
                <a:defRPr sz="2400" b="1">
                  <a:solidFill>
                    <a:schemeClr val="tx1"/>
                  </a:solidFill>
                  <a:latin typeface="Arial" panose="020B0604020202020204" pitchFamily="34" charset="0"/>
                  <a:ea typeface="宋体" panose="02010600030101010101" pitchFamily="2" charset="-122"/>
                </a:defRPr>
              </a:lvl4pPr>
              <a:lvl5pPr marL="2057400" indent="-228600">
                <a:defRPr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9pPr>
            </a:lstStyle>
            <a:p>
              <a:pPr eaLnBrk="1" hangingPunct="1">
                <a:defRPr/>
              </a:pPr>
              <a:endParaRPr lang="en-US" altLang="en-US"/>
            </a:p>
          </p:txBody>
        </p:sp>
        <p:sp>
          <p:nvSpPr>
            <p:cNvPr id="8" name="Oval 11">
              <a:extLst>
                <a:ext uri="{FF2B5EF4-FFF2-40B4-BE49-F238E27FC236}">
                  <a16:creationId xmlns:a16="http://schemas.microsoft.com/office/drawing/2014/main" id="{515CC1B9-C739-4C83-B94A-AAF86E8F17D9}"/>
                </a:ext>
              </a:extLst>
            </p:cNvPr>
            <p:cNvSpPr>
              <a:spLocks noChangeArrowheads="1"/>
            </p:cNvSpPr>
            <p:nvPr/>
          </p:nvSpPr>
          <p:spPr bwMode="auto">
            <a:xfrm>
              <a:off x="5062" y="1885"/>
              <a:ext cx="127" cy="127"/>
            </a:xfrm>
            <a:prstGeom prst="ellipse">
              <a:avLst/>
            </a:prstGeom>
            <a:solidFill>
              <a:schemeClr val="tx2"/>
            </a:solidFill>
            <a:ln>
              <a:noFill/>
            </a:ln>
            <a:effectLst/>
          </p:spPr>
          <p:txBody>
            <a:bodyPr wrap="none" anchor="ctr"/>
            <a:lstStyle>
              <a:lvl1pPr>
                <a:defRPr sz="2400" b="1">
                  <a:solidFill>
                    <a:schemeClr val="tx1"/>
                  </a:solidFill>
                  <a:latin typeface="Arial" panose="020B0604020202020204" pitchFamily="34" charset="0"/>
                  <a:ea typeface="宋体" panose="02010600030101010101" pitchFamily="2" charset="-122"/>
                </a:defRPr>
              </a:lvl1pPr>
              <a:lvl2pPr marL="742950" indent="-285750">
                <a:defRPr sz="2400" b="1">
                  <a:solidFill>
                    <a:schemeClr val="tx1"/>
                  </a:solidFill>
                  <a:latin typeface="Arial" panose="020B0604020202020204" pitchFamily="34" charset="0"/>
                  <a:ea typeface="宋体" panose="02010600030101010101" pitchFamily="2" charset="-122"/>
                </a:defRPr>
              </a:lvl2pPr>
              <a:lvl3pPr marL="1143000" indent="-228600">
                <a:defRPr sz="2400" b="1">
                  <a:solidFill>
                    <a:schemeClr val="tx1"/>
                  </a:solidFill>
                  <a:latin typeface="Arial" panose="020B0604020202020204" pitchFamily="34" charset="0"/>
                  <a:ea typeface="宋体" panose="02010600030101010101" pitchFamily="2" charset="-122"/>
                </a:defRPr>
              </a:lvl3pPr>
              <a:lvl4pPr marL="1600200" indent="-228600">
                <a:defRPr sz="2400" b="1">
                  <a:solidFill>
                    <a:schemeClr val="tx1"/>
                  </a:solidFill>
                  <a:latin typeface="Arial" panose="020B0604020202020204" pitchFamily="34" charset="0"/>
                  <a:ea typeface="宋体" panose="02010600030101010101" pitchFamily="2" charset="-122"/>
                </a:defRPr>
              </a:lvl4pPr>
              <a:lvl5pPr marL="2057400" indent="-228600">
                <a:defRPr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9pPr>
            </a:lstStyle>
            <a:p>
              <a:pPr eaLnBrk="1" hangingPunct="1">
                <a:defRPr/>
              </a:pPr>
              <a:endParaRPr lang="en-US" altLang="en-US"/>
            </a:p>
          </p:txBody>
        </p:sp>
        <p:sp>
          <p:nvSpPr>
            <p:cNvPr id="9" name="Oval 12">
              <a:extLst>
                <a:ext uri="{FF2B5EF4-FFF2-40B4-BE49-F238E27FC236}">
                  <a16:creationId xmlns:a16="http://schemas.microsoft.com/office/drawing/2014/main" id="{1184C5DA-1011-4EBE-82CC-6F5999311B3E}"/>
                </a:ext>
              </a:extLst>
            </p:cNvPr>
            <p:cNvSpPr>
              <a:spLocks noChangeArrowheads="1"/>
            </p:cNvSpPr>
            <p:nvPr/>
          </p:nvSpPr>
          <p:spPr bwMode="auto">
            <a:xfrm>
              <a:off x="4704" y="2064"/>
              <a:ext cx="127" cy="127"/>
            </a:xfrm>
            <a:prstGeom prst="ellipse">
              <a:avLst/>
            </a:prstGeom>
            <a:solidFill>
              <a:schemeClr val="tx2"/>
            </a:solidFill>
            <a:ln>
              <a:noFill/>
            </a:ln>
            <a:effectLst/>
          </p:spPr>
          <p:txBody>
            <a:bodyPr wrap="none" anchor="ctr"/>
            <a:lstStyle>
              <a:lvl1pPr>
                <a:defRPr sz="2400" b="1">
                  <a:solidFill>
                    <a:schemeClr val="tx1"/>
                  </a:solidFill>
                  <a:latin typeface="Arial" panose="020B0604020202020204" pitchFamily="34" charset="0"/>
                  <a:ea typeface="宋体" panose="02010600030101010101" pitchFamily="2" charset="-122"/>
                </a:defRPr>
              </a:lvl1pPr>
              <a:lvl2pPr marL="742950" indent="-285750">
                <a:defRPr sz="2400" b="1">
                  <a:solidFill>
                    <a:schemeClr val="tx1"/>
                  </a:solidFill>
                  <a:latin typeface="Arial" panose="020B0604020202020204" pitchFamily="34" charset="0"/>
                  <a:ea typeface="宋体" panose="02010600030101010101" pitchFamily="2" charset="-122"/>
                </a:defRPr>
              </a:lvl2pPr>
              <a:lvl3pPr marL="1143000" indent="-228600">
                <a:defRPr sz="2400" b="1">
                  <a:solidFill>
                    <a:schemeClr val="tx1"/>
                  </a:solidFill>
                  <a:latin typeface="Arial" panose="020B0604020202020204" pitchFamily="34" charset="0"/>
                  <a:ea typeface="宋体" panose="02010600030101010101" pitchFamily="2" charset="-122"/>
                </a:defRPr>
              </a:lvl3pPr>
              <a:lvl4pPr marL="1600200" indent="-228600">
                <a:defRPr sz="2400" b="1">
                  <a:solidFill>
                    <a:schemeClr val="tx1"/>
                  </a:solidFill>
                  <a:latin typeface="Arial" panose="020B0604020202020204" pitchFamily="34" charset="0"/>
                  <a:ea typeface="宋体" panose="02010600030101010101" pitchFamily="2" charset="-122"/>
                </a:defRPr>
              </a:lvl4pPr>
              <a:lvl5pPr marL="2057400" indent="-228600">
                <a:defRPr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9pPr>
            </a:lstStyle>
            <a:p>
              <a:pPr eaLnBrk="1" hangingPunct="1">
                <a:defRPr/>
              </a:pPr>
              <a:endParaRPr lang="en-US" altLang="en-US"/>
            </a:p>
          </p:txBody>
        </p:sp>
        <p:sp>
          <p:nvSpPr>
            <p:cNvPr id="10" name="Oval 13">
              <a:extLst>
                <a:ext uri="{FF2B5EF4-FFF2-40B4-BE49-F238E27FC236}">
                  <a16:creationId xmlns:a16="http://schemas.microsoft.com/office/drawing/2014/main" id="{ACDEFD58-8E11-4FDA-8B80-41693DFFE2E7}"/>
                </a:ext>
              </a:extLst>
            </p:cNvPr>
            <p:cNvSpPr>
              <a:spLocks noChangeArrowheads="1"/>
            </p:cNvSpPr>
            <p:nvPr/>
          </p:nvSpPr>
          <p:spPr bwMode="auto">
            <a:xfrm>
              <a:off x="4883" y="2064"/>
              <a:ext cx="127" cy="127"/>
            </a:xfrm>
            <a:prstGeom prst="ellipse">
              <a:avLst/>
            </a:prstGeom>
            <a:solidFill>
              <a:schemeClr val="tx2"/>
            </a:solidFill>
            <a:ln>
              <a:noFill/>
            </a:ln>
            <a:effectLst/>
          </p:spPr>
          <p:txBody>
            <a:bodyPr wrap="none" anchor="ctr"/>
            <a:lstStyle>
              <a:lvl1pPr>
                <a:defRPr sz="2400" b="1">
                  <a:solidFill>
                    <a:schemeClr val="tx1"/>
                  </a:solidFill>
                  <a:latin typeface="Arial" panose="020B0604020202020204" pitchFamily="34" charset="0"/>
                  <a:ea typeface="宋体" panose="02010600030101010101" pitchFamily="2" charset="-122"/>
                </a:defRPr>
              </a:lvl1pPr>
              <a:lvl2pPr marL="742950" indent="-285750">
                <a:defRPr sz="2400" b="1">
                  <a:solidFill>
                    <a:schemeClr val="tx1"/>
                  </a:solidFill>
                  <a:latin typeface="Arial" panose="020B0604020202020204" pitchFamily="34" charset="0"/>
                  <a:ea typeface="宋体" panose="02010600030101010101" pitchFamily="2" charset="-122"/>
                </a:defRPr>
              </a:lvl2pPr>
              <a:lvl3pPr marL="1143000" indent="-228600">
                <a:defRPr sz="2400" b="1">
                  <a:solidFill>
                    <a:schemeClr val="tx1"/>
                  </a:solidFill>
                  <a:latin typeface="Arial" panose="020B0604020202020204" pitchFamily="34" charset="0"/>
                  <a:ea typeface="宋体" panose="02010600030101010101" pitchFamily="2" charset="-122"/>
                </a:defRPr>
              </a:lvl3pPr>
              <a:lvl4pPr marL="1600200" indent="-228600">
                <a:defRPr sz="2400" b="1">
                  <a:solidFill>
                    <a:schemeClr val="tx1"/>
                  </a:solidFill>
                  <a:latin typeface="Arial" panose="020B0604020202020204" pitchFamily="34" charset="0"/>
                  <a:ea typeface="宋体" panose="02010600030101010101" pitchFamily="2" charset="-122"/>
                </a:defRPr>
              </a:lvl4pPr>
              <a:lvl5pPr marL="2057400" indent="-228600">
                <a:defRPr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9pPr>
            </a:lstStyle>
            <a:p>
              <a:pPr eaLnBrk="1" hangingPunct="1">
                <a:defRPr/>
              </a:pPr>
              <a:endParaRPr lang="en-US" altLang="en-US"/>
            </a:p>
          </p:txBody>
        </p:sp>
        <p:sp>
          <p:nvSpPr>
            <p:cNvPr id="11" name="Oval 14">
              <a:extLst>
                <a:ext uri="{FF2B5EF4-FFF2-40B4-BE49-F238E27FC236}">
                  <a16:creationId xmlns:a16="http://schemas.microsoft.com/office/drawing/2014/main" id="{A317503E-ADEE-40F4-B8B5-20D903EFE919}"/>
                </a:ext>
              </a:extLst>
            </p:cNvPr>
            <p:cNvSpPr>
              <a:spLocks noChangeArrowheads="1"/>
            </p:cNvSpPr>
            <p:nvPr/>
          </p:nvSpPr>
          <p:spPr bwMode="auto">
            <a:xfrm>
              <a:off x="5062" y="2064"/>
              <a:ext cx="127" cy="127"/>
            </a:xfrm>
            <a:prstGeom prst="ellipse">
              <a:avLst/>
            </a:prstGeom>
            <a:solidFill>
              <a:schemeClr val="tx2"/>
            </a:solidFill>
            <a:ln>
              <a:noFill/>
            </a:ln>
            <a:effectLst/>
          </p:spPr>
          <p:txBody>
            <a:bodyPr wrap="none" anchor="ctr"/>
            <a:lstStyle>
              <a:lvl1pPr>
                <a:defRPr sz="2400" b="1">
                  <a:solidFill>
                    <a:schemeClr val="tx1"/>
                  </a:solidFill>
                  <a:latin typeface="Arial" panose="020B0604020202020204" pitchFamily="34" charset="0"/>
                  <a:ea typeface="宋体" panose="02010600030101010101" pitchFamily="2" charset="-122"/>
                </a:defRPr>
              </a:lvl1pPr>
              <a:lvl2pPr marL="742950" indent="-285750">
                <a:defRPr sz="2400" b="1">
                  <a:solidFill>
                    <a:schemeClr val="tx1"/>
                  </a:solidFill>
                  <a:latin typeface="Arial" panose="020B0604020202020204" pitchFamily="34" charset="0"/>
                  <a:ea typeface="宋体" panose="02010600030101010101" pitchFamily="2" charset="-122"/>
                </a:defRPr>
              </a:lvl2pPr>
              <a:lvl3pPr marL="1143000" indent="-228600">
                <a:defRPr sz="2400" b="1">
                  <a:solidFill>
                    <a:schemeClr val="tx1"/>
                  </a:solidFill>
                  <a:latin typeface="Arial" panose="020B0604020202020204" pitchFamily="34" charset="0"/>
                  <a:ea typeface="宋体" panose="02010600030101010101" pitchFamily="2" charset="-122"/>
                </a:defRPr>
              </a:lvl3pPr>
              <a:lvl4pPr marL="1600200" indent="-228600">
                <a:defRPr sz="2400" b="1">
                  <a:solidFill>
                    <a:schemeClr val="tx1"/>
                  </a:solidFill>
                  <a:latin typeface="Arial" panose="020B0604020202020204" pitchFamily="34" charset="0"/>
                  <a:ea typeface="宋体" panose="02010600030101010101" pitchFamily="2" charset="-122"/>
                </a:defRPr>
              </a:lvl4pPr>
              <a:lvl5pPr marL="2057400" indent="-228600">
                <a:defRPr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9pPr>
            </a:lstStyle>
            <a:p>
              <a:pPr eaLnBrk="1" hangingPunct="1">
                <a:defRPr/>
              </a:pPr>
              <a:endParaRPr lang="en-US" altLang="en-US"/>
            </a:p>
          </p:txBody>
        </p:sp>
        <p:sp>
          <p:nvSpPr>
            <p:cNvPr id="12" name="Oval 15">
              <a:extLst>
                <a:ext uri="{FF2B5EF4-FFF2-40B4-BE49-F238E27FC236}">
                  <a16:creationId xmlns:a16="http://schemas.microsoft.com/office/drawing/2014/main" id="{59DF5A78-9B7B-426D-81F4-44A0B46F7407}"/>
                </a:ext>
              </a:extLst>
            </p:cNvPr>
            <p:cNvSpPr>
              <a:spLocks noChangeArrowheads="1"/>
            </p:cNvSpPr>
            <p:nvPr/>
          </p:nvSpPr>
          <p:spPr bwMode="auto">
            <a:xfrm>
              <a:off x="5241" y="2064"/>
              <a:ext cx="127" cy="127"/>
            </a:xfrm>
            <a:prstGeom prst="ellipse">
              <a:avLst/>
            </a:prstGeom>
            <a:solidFill>
              <a:schemeClr val="accent2"/>
            </a:solidFill>
            <a:ln>
              <a:noFill/>
            </a:ln>
            <a:effectLst/>
          </p:spPr>
          <p:txBody>
            <a:bodyPr wrap="none" anchor="ctr"/>
            <a:lstStyle>
              <a:lvl1pPr>
                <a:defRPr sz="2400" b="1">
                  <a:solidFill>
                    <a:schemeClr val="tx1"/>
                  </a:solidFill>
                  <a:latin typeface="Arial" panose="020B0604020202020204" pitchFamily="34" charset="0"/>
                  <a:ea typeface="宋体" panose="02010600030101010101" pitchFamily="2" charset="-122"/>
                </a:defRPr>
              </a:lvl1pPr>
              <a:lvl2pPr marL="742950" indent="-285750">
                <a:defRPr sz="2400" b="1">
                  <a:solidFill>
                    <a:schemeClr val="tx1"/>
                  </a:solidFill>
                  <a:latin typeface="Arial" panose="020B0604020202020204" pitchFamily="34" charset="0"/>
                  <a:ea typeface="宋体" panose="02010600030101010101" pitchFamily="2" charset="-122"/>
                </a:defRPr>
              </a:lvl2pPr>
              <a:lvl3pPr marL="1143000" indent="-228600">
                <a:defRPr sz="2400" b="1">
                  <a:solidFill>
                    <a:schemeClr val="tx1"/>
                  </a:solidFill>
                  <a:latin typeface="Arial" panose="020B0604020202020204" pitchFamily="34" charset="0"/>
                  <a:ea typeface="宋体" panose="02010600030101010101" pitchFamily="2" charset="-122"/>
                </a:defRPr>
              </a:lvl3pPr>
              <a:lvl4pPr marL="1600200" indent="-228600">
                <a:defRPr sz="2400" b="1">
                  <a:solidFill>
                    <a:schemeClr val="tx1"/>
                  </a:solidFill>
                  <a:latin typeface="Arial" panose="020B0604020202020204" pitchFamily="34" charset="0"/>
                  <a:ea typeface="宋体" panose="02010600030101010101" pitchFamily="2" charset="-122"/>
                </a:defRPr>
              </a:lvl4pPr>
              <a:lvl5pPr marL="2057400" indent="-228600">
                <a:defRPr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9pPr>
            </a:lstStyle>
            <a:p>
              <a:pPr eaLnBrk="1" hangingPunct="1">
                <a:defRPr/>
              </a:pPr>
              <a:endParaRPr lang="en-US" altLang="en-US"/>
            </a:p>
          </p:txBody>
        </p:sp>
        <p:sp>
          <p:nvSpPr>
            <p:cNvPr id="13" name="Oval 16">
              <a:extLst>
                <a:ext uri="{FF2B5EF4-FFF2-40B4-BE49-F238E27FC236}">
                  <a16:creationId xmlns:a16="http://schemas.microsoft.com/office/drawing/2014/main" id="{6576584A-D1CD-42EC-981E-402C6221B806}"/>
                </a:ext>
              </a:extLst>
            </p:cNvPr>
            <p:cNvSpPr>
              <a:spLocks noChangeArrowheads="1"/>
            </p:cNvSpPr>
            <p:nvPr/>
          </p:nvSpPr>
          <p:spPr bwMode="auto">
            <a:xfrm>
              <a:off x="4704" y="2243"/>
              <a:ext cx="127" cy="127"/>
            </a:xfrm>
            <a:prstGeom prst="ellipse">
              <a:avLst/>
            </a:prstGeom>
            <a:solidFill>
              <a:schemeClr val="tx2"/>
            </a:solidFill>
            <a:ln>
              <a:noFill/>
            </a:ln>
            <a:effectLst/>
          </p:spPr>
          <p:txBody>
            <a:bodyPr wrap="none" anchor="ctr"/>
            <a:lstStyle>
              <a:lvl1pPr>
                <a:defRPr sz="2400" b="1">
                  <a:solidFill>
                    <a:schemeClr val="tx1"/>
                  </a:solidFill>
                  <a:latin typeface="Arial" panose="020B0604020202020204" pitchFamily="34" charset="0"/>
                  <a:ea typeface="宋体" panose="02010600030101010101" pitchFamily="2" charset="-122"/>
                </a:defRPr>
              </a:lvl1pPr>
              <a:lvl2pPr marL="742950" indent="-285750">
                <a:defRPr sz="2400" b="1">
                  <a:solidFill>
                    <a:schemeClr val="tx1"/>
                  </a:solidFill>
                  <a:latin typeface="Arial" panose="020B0604020202020204" pitchFamily="34" charset="0"/>
                  <a:ea typeface="宋体" panose="02010600030101010101" pitchFamily="2" charset="-122"/>
                </a:defRPr>
              </a:lvl2pPr>
              <a:lvl3pPr marL="1143000" indent="-228600">
                <a:defRPr sz="2400" b="1">
                  <a:solidFill>
                    <a:schemeClr val="tx1"/>
                  </a:solidFill>
                  <a:latin typeface="Arial" panose="020B0604020202020204" pitchFamily="34" charset="0"/>
                  <a:ea typeface="宋体" panose="02010600030101010101" pitchFamily="2" charset="-122"/>
                </a:defRPr>
              </a:lvl3pPr>
              <a:lvl4pPr marL="1600200" indent="-228600">
                <a:defRPr sz="2400" b="1">
                  <a:solidFill>
                    <a:schemeClr val="tx1"/>
                  </a:solidFill>
                  <a:latin typeface="Arial" panose="020B0604020202020204" pitchFamily="34" charset="0"/>
                  <a:ea typeface="宋体" panose="02010600030101010101" pitchFamily="2" charset="-122"/>
                </a:defRPr>
              </a:lvl4pPr>
              <a:lvl5pPr marL="2057400" indent="-228600">
                <a:defRPr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9pPr>
            </a:lstStyle>
            <a:p>
              <a:pPr eaLnBrk="1" hangingPunct="1">
                <a:defRPr/>
              </a:pPr>
              <a:endParaRPr lang="en-US" altLang="en-US"/>
            </a:p>
          </p:txBody>
        </p:sp>
        <p:sp>
          <p:nvSpPr>
            <p:cNvPr id="14" name="Oval 17">
              <a:extLst>
                <a:ext uri="{FF2B5EF4-FFF2-40B4-BE49-F238E27FC236}">
                  <a16:creationId xmlns:a16="http://schemas.microsoft.com/office/drawing/2014/main" id="{7FA2A475-E1C3-4743-8E52-EF83C6E7C026}"/>
                </a:ext>
              </a:extLst>
            </p:cNvPr>
            <p:cNvSpPr>
              <a:spLocks noChangeArrowheads="1"/>
            </p:cNvSpPr>
            <p:nvPr/>
          </p:nvSpPr>
          <p:spPr bwMode="auto">
            <a:xfrm>
              <a:off x="4883" y="2243"/>
              <a:ext cx="127" cy="127"/>
            </a:xfrm>
            <a:prstGeom prst="ellipse">
              <a:avLst/>
            </a:prstGeom>
            <a:solidFill>
              <a:schemeClr val="tx2"/>
            </a:solidFill>
            <a:ln>
              <a:noFill/>
            </a:ln>
            <a:effectLst/>
          </p:spPr>
          <p:txBody>
            <a:bodyPr wrap="none" anchor="ctr"/>
            <a:lstStyle>
              <a:lvl1pPr>
                <a:defRPr sz="2400" b="1">
                  <a:solidFill>
                    <a:schemeClr val="tx1"/>
                  </a:solidFill>
                  <a:latin typeface="Arial" panose="020B0604020202020204" pitchFamily="34" charset="0"/>
                  <a:ea typeface="宋体" panose="02010600030101010101" pitchFamily="2" charset="-122"/>
                </a:defRPr>
              </a:lvl1pPr>
              <a:lvl2pPr marL="742950" indent="-285750">
                <a:defRPr sz="2400" b="1">
                  <a:solidFill>
                    <a:schemeClr val="tx1"/>
                  </a:solidFill>
                  <a:latin typeface="Arial" panose="020B0604020202020204" pitchFamily="34" charset="0"/>
                  <a:ea typeface="宋体" panose="02010600030101010101" pitchFamily="2" charset="-122"/>
                </a:defRPr>
              </a:lvl2pPr>
              <a:lvl3pPr marL="1143000" indent="-228600">
                <a:defRPr sz="2400" b="1">
                  <a:solidFill>
                    <a:schemeClr val="tx1"/>
                  </a:solidFill>
                  <a:latin typeface="Arial" panose="020B0604020202020204" pitchFamily="34" charset="0"/>
                  <a:ea typeface="宋体" panose="02010600030101010101" pitchFamily="2" charset="-122"/>
                </a:defRPr>
              </a:lvl3pPr>
              <a:lvl4pPr marL="1600200" indent="-228600">
                <a:defRPr sz="2400" b="1">
                  <a:solidFill>
                    <a:schemeClr val="tx1"/>
                  </a:solidFill>
                  <a:latin typeface="Arial" panose="020B0604020202020204" pitchFamily="34" charset="0"/>
                  <a:ea typeface="宋体" panose="02010600030101010101" pitchFamily="2" charset="-122"/>
                </a:defRPr>
              </a:lvl4pPr>
              <a:lvl5pPr marL="2057400" indent="-228600">
                <a:defRPr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9pPr>
            </a:lstStyle>
            <a:p>
              <a:pPr eaLnBrk="1" hangingPunct="1">
                <a:defRPr/>
              </a:pPr>
              <a:endParaRPr lang="en-US" altLang="en-US"/>
            </a:p>
          </p:txBody>
        </p:sp>
        <p:sp>
          <p:nvSpPr>
            <p:cNvPr id="15" name="Oval 18">
              <a:extLst>
                <a:ext uri="{FF2B5EF4-FFF2-40B4-BE49-F238E27FC236}">
                  <a16:creationId xmlns:a16="http://schemas.microsoft.com/office/drawing/2014/main" id="{5C64853A-BE35-47D9-A7F3-BEF83667D8A1}"/>
                </a:ext>
              </a:extLst>
            </p:cNvPr>
            <p:cNvSpPr>
              <a:spLocks noChangeArrowheads="1"/>
            </p:cNvSpPr>
            <p:nvPr/>
          </p:nvSpPr>
          <p:spPr bwMode="auto">
            <a:xfrm>
              <a:off x="5062" y="2243"/>
              <a:ext cx="127" cy="127"/>
            </a:xfrm>
            <a:prstGeom prst="ellipse">
              <a:avLst/>
            </a:prstGeom>
            <a:solidFill>
              <a:schemeClr val="accent2"/>
            </a:solidFill>
            <a:ln>
              <a:noFill/>
            </a:ln>
            <a:effectLst/>
          </p:spPr>
          <p:txBody>
            <a:bodyPr wrap="none" anchor="ctr"/>
            <a:lstStyle>
              <a:lvl1pPr>
                <a:defRPr sz="2400" b="1">
                  <a:solidFill>
                    <a:schemeClr val="tx1"/>
                  </a:solidFill>
                  <a:latin typeface="Arial" panose="020B0604020202020204" pitchFamily="34" charset="0"/>
                  <a:ea typeface="宋体" panose="02010600030101010101" pitchFamily="2" charset="-122"/>
                </a:defRPr>
              </a:lvl1pPr>
              <a:lvl2pPr marL="742950" indent="-285750">
                <a:defRPr sz="2400" b="1">
                  <a:solidFill>
                    <a:schemeClr val="tx1"/>
                  </a:solidFill>
                  <a:latin typeface="Arial" panose="020B0604020202020204" pitchFamily="34" charset="0"/>
                  <a:ea typeface="宋体" panose="02010600030101010101" pitchFamily="2" charset="-122"/>
                </a:defRPr>
              </a:lvl2pPr>
              <a:lvl3pPr marL="1143000" indent="-228600">
                <a:defRPr sz="2400" b="1">
                  <a:solidFill>
                    <a:schemeClr val="tx1"/>
                  </a:solidFill>
                  <a:latin typeface="Arial" panose="020B0604020202020204" pitchFamily="34" charset="0"/>
                  <a:ea typeface="宋体" panose="02010600030101010101" pitchFamily="2" charset="-122"/>
                </a:defRPr>
              </a:lvl3pPr>
              <a:lvl4pPr marL="1600200" indent="-228600">
                <a:defRPr sz="2400" b="1">
                  <a:solidFill>
                    <a:schemeClr val="tx1"/>
                  </a:solidFill>
                  <a:latin typeface="Arial" panose="020B0604020202020204" pitchFamily="34" charset="0"/>
                  <a:ea typeface="宋体" panose="02010600030101010101" pitchFamily="2" charset="-122"/>
                </a:defRPr>
              </a:lvl4pPr>
              <a:lvl5pPr marL="2057400" indent="-228600">
                <a:defRPr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9pPr>
            </a:lstStyle>
            <a:p>
              <a:pPr eaLnBrk="1" hangingPunct="1">
                <a:defRPr/>
              </a:pPr>
              <a:endParaRPr lang="en-US" altLang="en-US"/>
            </a:p>
          </p:txBody>
        </p:sp>
        <p:sp>
          <p:nvSpPr>
            <p:cNvPr id="16" name="Oval 19">
              <a:extLst>
                <a:ext uri="{FF2B5EF4-FFF2-40B4-BE49-F238E27FC236}">
                  <a16:creationId xmlns:a16="http://schemas.microsoft.com/office/drawing/2014/main" id="{8300D065-26B5-4158-BBDC-5F394D4BD6BF}"/>
                </a:ext>
              </a:extLst>
            </p:cNvPr>
            <p:cNvSpPr>
              <a:spLocks noChangeArrowheads="1"/>
            </p:cNvSpPr>
            <p:nvPr/>
          </p:nvSpPr>
          <p:spPr bwMode="auto">
            <a:xfrm>
              <a:off x="5241" y="2243"/>
              <a:ext cx="127" cy="127"/>
            </a:xfrm>
            <a:prstGeom prst="ellipse">
              <a:avLst/>
            </a:prstGeom>
            <a:solidFill>
              <a:schemeClr val="accent2"/>
            </a:solidFill>
            <a:ln>
              <a:noFill/>
            </a:ln>
            <a:effectLst/>
          </p:spPr>
          <p:txBody>
            <a:bodyPr wrap="none" anchor="ctr"/>
            <a:lstStyle>
              <a:lvl1pPr>
                <a:defRPr sz="2400" b="1">
                  <a:solidFill>
                    <a:schemeClr val="tx1"/>
                  </a:solidFill>
                  <a:latin typeface="Arial" panose="020B0604020202020204" pitchFamily="34" charset="0"/>
                  <a:ea typeface="宋体" panose="02010600030101010101" pitchFamily="2" charset="-122"/>
                </a:defRPr>
              </a:lvl1pPr>
              <a:lvl2pPr marL="742950" indent="-285750">
                <a:defRPr sz="2400" b="1">
                  <a:solidFill>
                    <a:schemeClr val="tx1"/>
                  </a:solidFill>
                  <a:latin typeface="Arial" panose="020B0604020202020204" pitchFamily="34" charset="0"/>
                  <a:ea typeface="宋体" panose="02010600030101010101" pitchFamily="2" charset="-122"/>
                </a:defRPr>
              </a:lvl2pPr>
              <a:lvl3pPr marL="1143000" indent="-228600">
                <a:defRPr sz="2400" b="1">
                  <a:solidFill>
                    <a:schemeClr val="tx1"/>
                  </a:solidFill>
                  <a:latin typeface="Arial" panose="020B0604020202020204" pitchFamily="34" charset="0"/>
                  <a:ea typeface="宋体" panose="02010600030101010101" pitchFamily="2" charset="-122"/>
                </a:defRPr>
              </a:lvl3pPr>
              <a:lvl4pPr marL="1600200" indent="-228600">
                <a:defRPr sz="2400" b="1">
                  <a:solidFill>
                    <a:schemeClr val="tx1"/>
                  </a:solidFill>
                  <a:latin typeface="Arial" panose="020B0604020202020204" pitchFamily="34" charset="0"/>
                  <a:ea typeface="宋体" panose="02010600030101010101" pitchFamily="2" charset="-122"/>
                </a:defRPr>
              </a:lvl4pPr>
              <a:lvl5pPr marL="2057400" indent="-228600">
                <a:defRPr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9pPr>
            </a:lstStyle>
            <a:p>
              <a:pPr eaLnBrk="1" hangingPunct="1">
                <a:defRPr/>
              </a:pPr>
              <a:endParaRPr lang="en-US" altLang="en-US"/>
            </a:p>
          </p:txBody>
        </p:sp>
        <p:sp>
          <p:nvSpPr>
            <p:cNvPr id="17" name="Oval 20">
              <a:extLst>
                <a:ext uri="{FF2B5EF4-FFF2-40B4-BE49-F238E27FC236}">
                  <a16:creationId xmlns:a16="http://schemas.microsoft.com/office/drawing/2014/main" id="{051527F6-DE7F-42A2-932B-28895FE4C018}"/>
                </a:ext>
              </a:extLst>
            </p:cNvPr>
            <p:cNvSpPr>
              <a:spLocks noChangeArrowheads="1"/>
            </p:cNvSpPr>
            <p:nvPr/>
          </p:nvSpPr>
          <p:spPr bwMode="auto">
            <a:xfrm>
              <a:off x="5420" y="2243"/>
              <a:ext cx="127" cy="127"/>
            </a:xfrm>
            <a:prstGeom prst="ellipse">
              <a:avLst/>
            </a:prstGeom>
            <a:solidFill>
              <a:schemeClr val="accent1"/>
            </a:solidFill>
            <a:ln>
              <a:noFill/>
            </a:ln>
            <a:effectLst/>
          </p:spPr>
          <p:txBody>
            <a:bodyPr wrap="none" anchor="ctr"/>
            <a:lstStyle>
              <a:lvl1pPr>
                <a:defRPr sz="2400" b="1">
                  <a:solidFill>
                    <a:schemeClr val="tx1"/>
                  </a:solidFill>
                  <a:latin typeface="Arial" panose="020B0604020202020204" pitchFamily="34" charset="0"/>
                  <a:ea typeface="宋体" panose="02010600030101010101" pitchFamily="2" charset="-122"/>
                </a:defRPr>
              </a:lvl1pPr>
              <a:lvl2pPr marL="742950" indent="-285750">
                <a:defRPr sz="2400" b="1">
                  <a:solidFill>
                    <a:schemeClr val="tx1"/>
                  </a:solidFill>
                  <a:latin typeface="Arial" panose="020B0604020202020204" pitchFamily="34" charset="0"/>
                  <a:ea typeface="宋体" panose="02010600030101010101" pitchFamily="2" charset="-122"/>
                </a:defRPr>
              </a:lvl2pPr>
              <a:lvl3pPr marL="1143000" indent="-228600">
                <a:defRPr sz="2400" b="1">
                  <a:solidFill>
                    <a:schemeClr val="tx1"/>
                  </a:solidFill>
                  <a:latin typeface="Arial" panose="020B0604020202020204" pitchFamily="34" charset="0"/>
                  <a:ea typeface="宋体" panose="02010600030101010101" pitchFamily="2" charset="-122"/>
                </a:defRPr>
              </a:lvl3pPr>
              <a:lvl4pPr marL="1600200" indent="-228600">
                <a:defRPr sz="2400" b="1">
                  <a:solidFill>
                    <a:schemeClr val="tx1"/>
                  </a:solidFill>
                  <a:latin typeface="Arial" panose="020B0604020202020204" pitchFamily="34" charset="0"/>
                  <a:ea typeface="宋体" panose="02010600030101010101" pitchFamily="2" charset="-122"/>
                </a:defRPr>
              </a:lvl4pPr>
              <a:lvl5pPr marL="2057400" indent="-228600">
                <a:defRPr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9pPr>
            </a:lstStyle>
            <a:p>
              <a:pPr eaLnBrk="1" hangingPunct="1">
                <a:defRPr/>
              </a:pPr>
              <a:endParaRPr lang="en-US" altLang="en-US"/>
            </a:p>
          </p:txBody>
        </p:sp>
        <p:sp>
          <p:nvSpPr>
            <p:cNvPr id="18" name="Oval 21">
              <a:extLst>
                <a:ext uri="{FF2B5EF4-FFF2-40B4-BE49-F238E27FC236}">
                  <a16:creationId xmlns:a16="http://schemas.microsoft.com/office/drawing/2014/main" id="{233CD5AC-FDE7-411C-A364-259F6F2D7143}"/>
                </a:ext>
              </a:extLst>
            </p:cNvPr>
            <p:cNvSpPr>
              <a:spLocks noChangeArrowheads="1"/>
            </p:cNvSpPr>
            <p:nvPr/>
          </p:nvSpPr>
          <p:spPr bwMode="auto">
            <a:xfrm>
              <a:off x="4704" y="2421"/>
              <a:ext cx="127" cy="128"/>
            </a:xfrm>
            <a:prstGeom prst="ellipse">
              <a:avLst/>
            </a:prstGeom>
            <a:solidFill>
              <a:schemeClr val="tx2"/>
            </a:solidFill>
            <a:ln>
              <a:noFill/>
            </a:ln>
            <a:effectLst/>
          </p:spPr>
          <p:txBody>
            <a:bodyPr wrap="none" anchor="ctr"/>
            <a:lstStyle>
              <a:lvl1pPr>
                <a:defRPr sz="2400" b="1">
                  <a:solidFill>
                    <a:schemeClr val="tx1"/>
                  </a:solidFill>
                  <a:latin typeface="Arial" panose="020B0604020202020204" pitchFamily="34" charset="0"/>
                  <a:ea typeface="宋体" panose="02010600030101010101" pitchFamily="2" charset="-122"/>
                </a:defRPr>
              </a:lvl1pPr>
              <a:lvl2pPr marL="742950" indent="-285750">
                <a:defRPr sz="2400" b="1">
                  <a:solidFill>
                    <a:schemeClr val="tx1"/>
                  </a:solidFill>
                  <a:latin typeface="Arial" panose="020B0604020202020204" pitchFamily="34" charset="0"/>
                  <a:ea typeface="宋体" panose="02010600030101010101" pitchFamily="2" charset="-122"/>
                </a:defRPr>
              </a:lvl2pPr>
              <a:lvl3pPr marL="1143000" indent="-228600">
                <a:defRPr sz="2400" b="1">
                  <a:solidFill>
                    <a:schemeClr val="tx1"/>
                  </a:solidFill>
                  <a:latin typeface="Arial" panose="020B0604020202020204" pitchFamily="34" charset="0"/>
                  <a:ea typeface="宋体" panose="02010600030101010101" pitchFamily="2" charset="-122"/>
                </a:defRPr>
              </a:lvl3pPr>
              <a:lvl4pPr marL="1600200" indent="-228600">
                <a:defRPr sz="2400" b="1">
                  <a:solidFill>
                    <a:schemeClr val="tx1"/>
                  </a:solidFill>
                  <a:latin typeface="Arial" panose="020B0604020202020204" pitchFamily="34" charset="0"/>
                  <a:ea typeface="宋体" panose="02010600030101010101" pitchFamily="2" charset="-122"/>
                </a:defRPr>
              </a:lvl4pPr>
              <a:lvl5pPr marL="2057400" indent="-228600">
                <a:defRPr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9pPr>
            </a:lstStyle>
            <a:p>
              <a:pPr eaLnBrk="1" hangingPunct="1">
                <a:defRPr/>
              </a:pPr>
              <a:endParaRPr lang="en-US" altLang="en-US"/>
            </a:p>
          </p:txBody>
        </p:sp>
        <p:sp>
          <p:nvSpPr>
            <p:cNvPr id="19" name="Oval 22">
              <a:extLst>
                <a:ext uri="{FF2B5EF4-FFF2-40B4-BE49-F238E27FC236}">
                  <a16:creationId xmlns:a16="http://schemas.microsoft.com/office/drawing/2014/main" id="{1609AB7F-CEBF-4C25-8C22-11672D63876A}"/>
                </a:ext>
              </a:extLst>
            </p:cNvPr>
            <p:cNvSpPr>
              <a:spLocks noChangeArrowheads="1"/>
            </p:cNvSpPr>
            <p:nvPr/>
          </p:nvSpPr>
          <p:spPr bwMode="auto">
            <a:xfrm>
              <a:off x="4883" y="2421"/>
              <a:ext cx="127" cy="128"/>
            </a:xfrm>
            <a:prstGeom prst="ellipse">
              <a:avLst/>
            </a:prstGeom>
            <a:solidFill>
              <a:schemeClr val="accent2"/>
            </a:solidFill>
            <a:ln>
              <a:noFill/>
            </a:ln>
            <a:effectLst/>
          </p:spPr>
          <p:txBody>
            <a:bodyPr wrap="none" anchor="ctr"/>
            <a:lstStyle>
              <a:lvl1pPr>
                <a:defRPr sz="2400" b="1">
                  <a:solidFill>
                    <a:schemeClr val="tx1"/>
                  </a:solidFill>
                  <a:latin typeface="Arial" panose="020B0604020202020204" pitchFamily="34" charset="0"/>
                  <a:ea typeface="宋体" panose="02010600030101010101" pitchFamily="2" charset="-122"/>
                </a:defRPr>
              </a:lvl1pPr>
              <a:lvl2pPr marL="742950" indent="-285750">
                <a:defRPr sz="2400" b="1">
                  <a:solidFill>
                    <a:schemeClr val="tx1"/>
                  </a:solidFill>
                  <a:latin typeface="Arial" panose="020B0604020202020204" pitchFamily="34" charset="0"/>
                  <a:ea typeface="宋体" panose="02010600030101010101" pitchFamily="2" charset="-122"/>
                </a:defRPr>
              </a:lvl2pPr>
              <a:lvl3pPr marL="1143000" indent="-228600">
                <a:defRPr sz="2400" b="1">
                  <a:solidFill>
                    <a:schemeClr val="tx1"/>
                  </a:solidFill>
                  <a:latin typeface="Arial" panose="020B0604020202020204" pitchFamily="34" charset="0"/>
                  <a:ea typeface="宋体" panose="02010600030101010101" pitchFamily="2" charset="-122"/>
                </a:defRPr>
              </a:lvl3pPr>
              <a:lvl4pPr marL="1600200" indent="-228600">
                <a:defRPr sz="2400" b="1">
                  <a:solidFill>
                    <a:schemeClr val="tx1"/>
                  </a:solidFill>
                  <a:latin typeface="Arial" panose="020B0604020202020204" pitchFamily="34" charset="0"/>
                  <a:ea typeface="宋体" panose="02010600030101010101" pitchFamily="2" charset="-122"/>
                </a:defRPr>
              </a:lvl4pPr>
              <a:lvl5pPr marL="2057400" indent="-228600">
                <a:defRPr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9pPr>
            </a:lstStyle>
            <a:p>
              <a:pPr eaLnBrk="1" hangingPunct="1">
                <a:defRPr/>
              </a:pPr>
              <a:endParaRPr lang="en-US" altLang="en-US"/>
            </a:p>
          </p:txBody>
        </p:sp>
        <p:sp>
          <p:nvSpPr>
            <p:cNvPr id="20" name="Oval 23">
              <a:extLst>
                <a:ext uri="{FF2B5EF4-FFF2-40B4-BE49-F238E27FC236}">
                  <a16:creationId xmlns:a16="http://schemas.microsoft.com/office/drawing/2014/main" id="{7657C69F-17F8-4EFB-87FB-CC1D5ACE7C99}"/>
                </a:ext>
              </a:extLst>
            </p:cNvPr>
            <p:cNvSpPr>
              <a:spLocks noChangeArrowheads="1"/>
            </p:cNvSpPr>
            <p:nvPr/>
          </p:nvSpPr>
          <p:spPr bwMode="auto">
            <a:xfrm>
              <a:off x="5062" y="2421"/>
              <a:ext cx="127" cy="128"/>
            </a:xfrm>
            <a:prstGeom prst="ellipse">
              <a:avLst/>
            </a:prstGeom>
            <a:solidFill>
              <a:schemeClr val="accent2"/>
            </a:solidFill>
            <a:ln>
              <a:noFill/>
            </a:ln>
            <a:effectLst/>
          </p:spPr>
          <p:txBody>
            <a:bodyPr wrap="none" anchor="ctr"/>
            <a:lstStyle>
              <a:lvl1pPr>
                <a:defRPr sz="2400" b="1">
                  <a:solidFill>
                    <a:schemeClr val="tx1"/>
                  </a:solidFill>
                  <a:latin typeface="Arial" panose="020B0604020202020204" pitchFamily="34" charset="0"/>
                  <a:ea typeface="宋体" panose="02010600030101010101" pitchFamily="2" charset="-122"/>
                </a:defRPr>
              </a:lvl1pPr>
              <a:lvl2pPr marL="742950" indent="-285750">
                <a:defRPr sz="2400" b="1">
                  <a:solidFill>
                    <a:schemeClr val="tx1"/>
                  </a:solidFill>
                  <a:latin typeface="Arial" panose="020B0604020202020204" pitchFamily="34" charset="0"/>
                  <a:ea typeface="宋体" panose="02010600030101010101" pitchFamily="2" charset="-122"/>
                </a:defRPr>
              </a:lvl2pPr>
              <a:lvl3pPr marL="1143000" indent="-228600">
                <a:defRPr sz="2400" b="1">
                  <a:solidFill>
                    <a:schemeClr val="tx1"/>
                  </a:solidFill>
                  <a:latin typeface="Arial" panose="020B0604020202020204" pitchFamily="34" charset="0"/>
                  <a:ea typeface="宋体" panose="02010600030101010101" pitchFamily="2" charset="-122"/>
                </a:defRPr>
              </a:lvl3pPr>
              <a:lvl4pPr marL="1600200" indent="-228600">
                <a:defRPr sz="2400" b="1">
                  <a:solidFill>
                    <a:schemeClr val="tx1"/>
                  </a:solidFill>
                  <a:latin typeface="Arial" panose="020B0604020202020204" pitchFamily="34" charset="0"/>
                  <a:ea typeface="宋体" panose="02010600030101010101" pitchFamily="2" charset="-122"/>
                </a:defRPr>
              </a:lvl4pPr>
              <a:lvl5pPr marL="2057400" indent="-228600">
                <a:defRPr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9pPr>
            </a:lstStyle>
            <a:p>
              <a:pPr eaLnBrk="1" hangingPunct="1">
                <a:defRPr/>
              </a:pPr>
              <a:endParaRPr lang="en-US" altLang="en-US"/>
            </a:p>
          </p:txBody>
        </p:sp>
        <p:sp>
          <p:nvSpPr>
            <p:cNvPr id="21" name="Oval 24">
              <a:extLst>
                <a:ext uri="{FF2B5EF4-FFF2-40B4-BE49-F238E27FC236}">
                  <a16:creationId xmlns:a16="http://schemas.microsoft.com/office/drawing/2014/main" id="{06B40831-723F-4336-85BB-D48ADAE1D9B2}"/>
                </a:ext>
              </a:extLst>
            </p:cNvPr>
            <p:cNvSpPr>
              <a:spLocks noChangeArrowheads="1"/>
            </p:cNvSpPr>
            <p:nvPr/>
          </p:nvSpPr>
          <p:spPr bwMode="auto">
            <a:xfrm>
              <a:off x="5241" y="2421"/>
              <a:ext cx="127" cy="128"/>
            </a:xfrm>
            <a:prstGeom prst="ellipse">
              <a:avLst/>
            </a:prstGeom>
            <a:solidFill>
              <a:schemeClr val="accent1"/>
            </a:solidFill>
            <a:ln>
              <a:noFill/>
            </a:ln>
            <a:effectLst/>
          </p:spPr>
          <p:txBody>
            <a:bodyPr wrap="none" anchor="ctr"/>
            <a:lstStyle>
              <a:lvl1pPr>
                <a:defRPr sz="2400" b="1">
                  <a:solidFill>
                    <a:schemeClr val="tx1"/>
                  </a:solidFill>
                  <a:latin typeface="Arial" panose="020B0604020202020204" pitchFamily="34" charset="0"/>
                  <a:ea typeface="宋体" panose="02010600030101010101" pitchFamily="2" charset="-122"/>
                </a:defRPr>
              </a:lvl1pPr>
              <a:lvl2pPr marL="742950" indent="-285750">
                <a:defRPr sz="2400" b="1">
                  <a:solidFill>
                    <a:schemeClr val="tx1"/>
                  </a:solidFill>
                  <a:latin typeface="Arial" panose="020B0604020202020204" pitchFamily="34" charset="0"/>
                  <a:ea typeface="宋体" panose="02010600030101010101" pitchFamily="2" charset="-122"/>
                </a:defRPr>
              </a:lvl2pPr>
              <a:lvl3pPr marL="1143000" indent="-228600">
                <a:defRPr sz="2400" b="1">
                  <a:solidFill>
                    <a:schemeClr val="tx1"/>
                  </a:solidFill>
                  <a:latin typeface="Arial" panose="020B0604020202020204" pitchFamily="34" charset="0"/>
                  <a:ea typeface="宋体" panose="02010600030101010101" pitchFamily="2" charset="-122"/>
                </a:defRPr>
              </a:lvl3pPr>
              <a:lvl4pPr marL="1600200" indent="-228600">
                <a:defRPr sz="2400" b="1">
                  <a:solidFill>
                    <a:schemeClr val="tx1"/>
                  </a:solidFill>
                  <a:latin typeface="Arial" panose="020B0604020202020204" pitchFamily="34" charset="0"/>
                  <a:ea typeface="宋体" panose="02010600030101010101" pitchFamily="2" charset="-122"/>
                </a:defRPr>
              </a:lvl4pPr>
              <a:lvl5pPr marL="2057400" indent="-228600">
                <a:defRPr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9pPr>
            </a:lstStyle>
            <a:p>
              <a:pPr eaLnBrk="1" hangingPunct="1">
                <a:defRPr/>
              </a:pPr>
              <a:endParaRPr lang="en-US" altLang="en-US"/>
            </a:p>
          </p:txBody>
        </p:sp>
        <p:sp>
          <p:nvSpPr>
            <p:cNvPr id="22" name="Oval 25">
              <a:extLst>
                <a:ext uri="{FF2B5EF4-FFF2-40B4-BE49-F238E27FC236}">
                  <a16:creationId xmlns:a16="http://schemas.microsoft.com/office/drawing/2014/main" id="{EC85E960-8CC2-4C64-AA11-77C1BCF4A69B}"/>
                </a:ext>
              </a:extLst>
            </p:cNvPr>
            <p:cNvSpPr>
              <a:spLocks noChangeArrowheads="1"/>
            </p:cNvSpPr>
            <p:nvPr/>
          </p:nvSpPr>
          <p:spPr bwMode="auto">
            <a:xfrm>
              <a:off x="4704" y="2600"/>
              <a:ext cx="127" cy="128"/>
            </a:xfrm>
            <a:prstGeom prst="ellipse">
              <a:avLst/>
            </a:prstGeom>
            <a:solidFill>
              <a:schemeClr val="accent2"/>
            </a:solidFill>
            <a:ln>
              <a:noFill/>
            </a:ln>
            <a:effectLst/>
          </p:spPr>
          <p:txBody>
            <a:bodyPr wrap="none" anchor="ctr"/>
            <a:lstStyle>
              <a:lvl1pPr>
                <a:defRPr sz="2400" b="1">
                  <a:solidFill>
                    <a:schemeClr val="tx1"/>
                  </a:solidFill>
                  <a:latin typeface="Arial" panose="020B0604020202020204" pitchFamily="34" charset="0"/>
                  <a:ea typeface="宋体" panose="02010600030101010101" pitchFamily="2" charset="-122"/>
                </a:defRPr>
              </a:lvl1pPr>
              <a:lvl2pPr marL="742950" indent="-285750">
                <a:defRPr sz="2400" b="1">
                  <a:solidFill>
                    <a:schemeClr val="tx1"/>
                  </a:solidFill>
                  <a:latin typeface="Arial" panose="020B0604020202020204" pitchFamily="34" charset="0"/>
                  <a:ea typeface="宋体" panose="02010600030101010101" pitchFamily="2" charset="-122"/>
                </a:defRPr>
              </a:lvl2pPr>
              <a:lvl3pPr marL="1143000" indent="-228600">
                <a:defRPr sz="2400" b="1">
                  <a:solidFill>
                    <a:schemeClr val="tx1"/>
                  </a:solidFill>
                  <a:latin typeface="Arial" panose="020B0604020202020204" pitchFamily="34" charset="0"/>
                  <a:ea typeface="宋体" panose="02010600030101010101" pitchFamily="2" charset="-122"/>
                </a:defRPr>
              </a:lvl3pPr>
              <a:lvl4pPr marL="1600200" indent="-228600">
                <a:defRPr sz="2400" b="1">
                  <a:solidFill>
                    <a:schemeClr val="tx1"/>
                  </a:solidFill>
                  <a:latin typeface="Arial" panose="020B0604020202020204" pitchFamily="34" charset="0"/>
                  <a:ea typeface="宋体" panose="02010600030101010101" pitchFamily="2" charset="-122"/>
                </a:defRPr>
              </a:lvl4pPr>
              <a:lvl5pPr marL="2057400" indent="-228600">
                <a:defRPr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9pPr>
            </a:lstStyle>
            <a:p>
              <a:pPr eaLnBrk="1" hangingPunct="1">
                <a:defRPr/>
              </a:pPr>
              <a:endParaRPr lang="en-US" altLang="en-US"/>
            </a:p>
          </p:txBody>
        </p:sp>
        <p:sp>
          <p:nvSpPr>
            <p:cNvPr id="23" name="Oval 26">
              <a:extLst>
                <a:ext uri="{FF2B5EF4-FFF2-40B4-BE49-F238E27FC236}">
                  <a16:creationId xmlns:a16="http://schemas.microsoft.com/office/drawing/2014/main" id="{F2419438-CF97-4288-B603-52DB5A5F9066}"/>
                </a:ext>
              </a:extLst>
            </p:cNvPr>
            <p:cNvSpPr>
              <a:spLocks noChangeArrowheads="1"/>
            </p:cNvSpPr>
            <p:nvPr/>
          </p:nvSpPr>
          <p:spPr bwMode="auto">
            <a:xfrm>
              <a:off x="4883" y="2600"/>
              <a:ext cx="127" cy="128"/>
            </a:xfrm>
            <a:prstGeom prst="ellipse">
              <a:avLst/>
            </a:prstGeom>
            <a:solidFill>
              <a:schemeClr val="accent2"/>
            </a:solidFill>
            <a:ln>
              <a:noFill/>
            </a:ln>
            <a:effectLst/>
          </p:spPr>
          <p:txBody>
            <a:bodyPr wrap="none" anchor="ctr"/>
            <a:lstStyle>
              <a:lvl1pPr>
                <a:defRPr sz="2400" b="1">
                  <a:solidFill>
                    <a:schemeClr val="tx1"/>
                  </a:solidFill>
                  <a:latin typeface="Arial" panose="020B0604020202020204" pitchFamily="34" charset="0"/>
                  <a:ea typeface="宋体" panose="02010600030101010101" pitchFamily="2" charset="-122"/>
                </a:defRPr>
              </a:lvl1pPr>
              <a:lvl2pPr marL="742950" indent="-285750">
                <a:defRPr sz="2400" b="1">
                  <a:solidFill>
                    <a:schemeClr val="tx1"/>
                  </a:solidFill>
                  <a:latin typeface="Arial" panose="020B0604020202020204" pitchFamily="34" charset="0"/>
                  <a:ea typeface="宋体" panose="02010600030101010101" pitchFamily="2" charset="-122"/>
                </a:defRPr>
              </a:lvl2pPr>
              <a:lvl3pPr marL="1143000" indent="-228600">
                <a:defRPr sz="2400" b="1">
                  <a:solidFill>
                    <a:schemeClr val="tx1"/>
                  </a:solidFill>
                  <a:latin typeface="Arial" panose="020B0604020202020204" pitchFamily="34" charset="0"/>
                  <a:ea typeface="宋体" panose="02010600030101010101" pitchFamily="2" charset="-122"/>
                </a:defRPr>
              </a:lvl3pPr>
              <a:lvl4pPr marL="1600200" indent="-228600">
                <a:defRPr sz="2400" b="1">
                  <a:solidFill>
                    <a:schemeClr val="tx1"/>
                  </a:solidFill>
                  <a:latin typeface="Arial" panose="020B0604020202020204" pitchFamily="34" charset="0"/>
                  <a:ea typeface="宋体" panose="02010600030101010101" pitchFamily="2" charset="-122"/>
                </a:defRPr>
              </a:lvl4pPr>
              <a:lvl5pPr marL="2057400" indent="-228600">
                <a:defRPr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9pPr>
            </a:lstStyle>
            <a:p>
              <a:pPr eaLnBrk="1" hangingPunct="1">
                <a:defRPr/>
              </a:pPr>
              <a:endParaRPr lang="en-US" altLang="en-US"/>
            </a:p>
          </p:txBody>
        </p:sp>
        <p:sp>
          <p:nvSpPr>
            <p:cNvPr id="24" name="Oval 27">
              <a:extLst>
                <a:ext uri="{FF2B5EF4-FFF2-40B4-BE49-F238E27FC236}">
                  <a16:creationId xmlns:a16="http://schemas.microsoft.com/office/drawing/2014/main" id="{244F80CB-EF50-4103-A201-62CA98A78710}"/>
                </a:ext>
              </a:extLst>
            </p:cNvPr>
            <p:cNvSpPr>
              <a:spLocks noChangeArrowheads="1"/>
            </p:cNvSpPr>
            <p:nvPr/>
          </p:nvSpPr>
          <p:spPr bwMode="auto">
            <a:xfrm>
              <a:off x="5062" y="2600"/>
              <a:ext cx="127" cy="128"/>
            </a:xfrm>
            <a:prstGeom prst="ellipse">
              <a:avLst/>
            </a:prstGeom>
            <a:solidFill>
              <a:schemeClr val="accent1"/>
            </a:solidFill>
            <a:ln>
              <a:noFill/>
            </a:ln>
            <a:effectLst/>
          </p:spPr>
          <p:txBody>
            <a:bodyPr wrap="none" anchor="ctr"/>
            <a:lstStyle>
              <a:lvl1pPr>
                <a:defRPr sz="2400" b="1">
                  <a:solidFill>
                    <a:schemeClr val="tx1"/>
                  </a:solidFill>
                  <a:latin typeface="Arial" panose="020B0604020202020204" pitchFamily="34" charset="0"/>
                  <a:ea typeface="宋体" panose="02010600030101010101" pitchFamily="2" charset="-122"/>
                </a:defRPr>
              </a:lvl1pPr>
              <a:lvl2pPr marL="742950" indent="-285750">
                <a:defRPr sz="2400" b="1">
                  <a:solidFill>
                    <a:schemeClr val="tx1"/>
                  </a:solidFill>
                  <a:latin typeface="Arial" panose="020B0604020202020204" pitchFamily="34" charset="0"/>
                  <a:ea typeface="宋体" panose="02010600030101010101" pitchFamily="2" charset="-122"/>
                </a:defRPr>
              </a:lvl2pPr>
              <a:lvl3pPr marL="1143000" indent="-228600">
                <a:defRPr sz="2400" b="1">
                  <a:solidFill>
                    <a:schemeClr val="tx1"/>
                  </a:solidFill>
                  <a:latin typeface="Arial" panose="020B0604020202020204" pitchFamily="34" charset="0"/>
                  <a:ea typeface="宋体" panose="02010600030101010101" pitchFamily="2" charset="-122"/>
                </a:defRPr>
              </a:lvl3pPr>
              <a:lvl4pPr marL="1600200" indent="-228600">
                <a:defRPr sz="2400" b="1">
                  <a:solidFill>
                    <a:schemeClr val="tx1"/>
                  </a:solidFill>
                  <a:latin typeface="Arial" panose="020B0604020202020204" pitchFamily="34" charset="0"/>
                  <a:ea typeface="宋体" panose="02010600030101010101" pitchFamily="2" charset="-122"/>
                </a:defRPr>
              </a:lvl4pPr>
              <a:lvl5pPr marL="2057400" indent="-228600">
                <a:defRPr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9pPr>
            </a:lstStyle>
            <a:p>
              <a:pPr eaLnBrk="1" hangingPunct="1">
                <a:defRPr/>
              </a:pPr>
              <a:endParaRPr lang="en-US" altLang="en-US"/>
            </a:p>
          </p:txBody>
        </p:sp>
        <p:sp>
          <p:nvSpPr>
            <p:cNvPr id="25" name="Oval 28">
              <a:extLst>
                <a:ext uri="{FF2B5EF4-FFF2-40B4-BE49-F238E27FC236}">
                  <a16:creationId xmlns:a16="http://schemas.microsoft.com/office/drawing/2014/main" id="{98A2E44B-A1C6-4CF5-A5AD-46211635D907}"/>
                </a:ext>
              </a:extLst>
            </p:cNvPr>
            <p:cNvSpPr>
              <a:spLocks noChangeArrowheads="1"/>
            </p:cNvSpPr>
            <p:nvPr/>
          </p:nvSpPr>
          <p:spPr bwMode="auto">
            <a:xfrm>
              <a:off x="5241" y="2600"/>
              <a:ext cx="127" cy="128"/>
            </a:xfrm>
            <a:prstGeom prst="ellipse">
              <a:avLst/>
            </a:prstGeom>
            <a:solidFill>
              <a:schemeClr val="accent1"/>
            </a:solidFill>
            <a:ln>
              <a:noFill/>
            </a:ln>
            <a:effectLst/>
          </p:spPr>
          <p:txBody>
            <a:bodyPr wrap="none" anchor="ctr"/>
            <a:lstStyle>
              <a:lvl1pPr>
                <a:defRPr sz="2400" b="1">
                  <a:solidFill>
                    <a:schemeClr val="tx1"/>
                  </a:solidFill>
                  <a:latin typeface="Arial" panose="020B0604020202020204" pitchFamily="34" charset="0"/>
                  <a:ea typeface="宋体" panose="02010600030101010101" pitchFamily="2" charset="-122"/>
                </a:defRPr>
              </a:lvl1pPr>
              <a:lvl2pPr marL="742950" indent="-285750">
                <a:defRPr sz="2400" b="1">
                  <a:solidFill>
                    <a:schemeClr val="tx1"/>
                  </a:solidFill>
                  <a:latin typeface="Arial" panose="020B0604020202020204" pitchFamily="34" charset="0"/>
                  <a:ea typeface="宋体" panose="02010600030101010101" pitchFamily="2" charset="-122"/>
                </a:defRPr>
              </a:lvl2pPr>
              <a:lvl3pPr marL="1143000" indent="-228600">
                <a:defRPr sz="2400" b="1">
                  <a:solidFill>
                    <a:schemeClr val="tx1"/>
                  </a:solidFill>
                  <a:latin typeface="Arial" panose="020B0604020202020204" pitchFamily="34" charset="0"/>
                  <a:ea typeface="宋体" panose="02010600030101010101" pitchFamily="2" charset="-122"/>
                </a:defRPr>
              </a:lvl3pPr>
              <a:lvl4pPr marL="1600200" indent="-228600">
                <a:defRPr sz="2400" b="1">
                  <a:solidFill>
                    <a:schemeClr val="tx1"/>
                  </a:solidFill>
                  <a:latin typeface="Arial" panose="020B0604020202020204" pitchFamily="34" charset="0"/>
                  <a:ea typeface="宋体" panose="02010600030101010101" pitchFamily="2" charset="-122"/>
                </a:defRPr>
              </a:lvl4pPr>
              <a:lvl5pPr marL="2057400" indent="-228600">
                <a:defRPr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9pPr>
            </a:lstStyle>
            <a:p>
              <a:pPr eaLnBrk="1" hangingPunct="1">
                <a:defRPr/>
              </a:pPr>
              <a:endParaRPr lang="en-US" altLang="en-US"/>
            </a:p>
          </p:txBody>
        </p:sp>
        <p:sp>
          <p:nvSpPr>
            <p:cNvPr id="26" name="Oval 29">
              <a:extLst>
                <a:ext uri="{FF2B5EF4-FFF2-40B4-BE49-F238E27FC236}">
                  <a16:creationId xmlns:a16="http://schemas.microsoft.com/office/drawing/2014/main" id="{65E81701-D318-4920-B4A1-E5D51E441491}"/>
                </a:ext>
              </a:extLst>
            </p:cNvPr>
            <p:cNvSpPr>
              <a:spLocks noChangeArrowheads="1"/>
            </p:cNvSpPr>
            <p:nvPr/>
          </p:nvSpPr>
          <p:spPr bwMode="auto">
            <a:xfrm>
              <a:off x="5420" y="2600"/>
              <a:ext cx="127" cy="128"/>
            </a:xfrm>
            <a:prstGeom prst="ellipse">
              <a:avLst/>
            </a:prstGeom>
            <a:solidFill>
              <a:schemeClr val="folHlink"/>
            </a:solidFill>
            <a:ln>
              <a:noFill/>
            </a:ln>
            <a:effectLst/>
          </p:spPr>
          <p:txBody>
            <a:bodyPr wrap="none" anchor="ctr"/>
            <a:lstStyle>
              <a:lvl1pPr>
                <a:defRPr sz="2400" b="1">
                  <a:solidFill>
                    <a:schemeClr val="tx1"/>
                  </a:solidFill>
                  <a:latin typeface="Arial" panose="020B0604020202020204" pitchFamily="34" charset="0"/>
                  <a:ea typeface="宋体" panose="02010600030101010101" pitchFamily="2" charset="-122"/>
                </a:defRPr>
              </a:lvl1pPr>
              <a:lvl2pPr marL="742950" indent="-285750">
                <a:defRPr sz="2400" b="1">
                  <a:solidFill>
                    <a:schemeClr val="tx1"/>
                  </a:solidFill>
                  <a:latin typeface="Arial" panose="020B0604020202020204" pitchFamily="34" charset="0"/>
                  <a:ea typeface="宋体" panose="02010600030101010101" pitchFamily="2" charset="-122"/>
                </a:defRPr>
              </a:lvl2pPr>
              <a:lvl3pPr marL="1143000" indent="-228600">
                <a:defRPr sz="2400" b="1">
                  <a:solidFill>
                    <a:schemeClr val="tx1"/>
                  </a:solidFill>
                  <a:latin typeface="Arial" panose="020B0604020202020204" pitchFamily="34" charset="0"/>
                  <a:ea typeface="宋体" panose="02010600030101010101" pitchFamily="2" charset="-122"/>
                </a:defRPr>
              </a:lvl3pPr>
              <a:lvl4pPr marL="1600200" indent="-228600">
                <a:defRPr sz="2400" b="1">
                  <a:solidFill>
                    <a:schemeClr val="tx1"/>
                  </a:solidFill>
                  <a:latin typeface="Arial" panose="020B0604020202020204" pitchFamily="34" charset="0"/>
                  <a:ea typeface="宋体" panose="02010600030101010101" pitchFamily="2" charset="-122"/>
                </a:defRPr>
              </a:lvl4pPr>
              <a:lvl5pPr marL="2057400" indent="-228600">
                <a:defRPr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9pPr>
            </a:lstStyle>
            <a:p>
              <a:pPr eaLnBrk="1" hangingPunct="1">
                <a:defRPr/>
              </a:pPr>
              <a:endParaRPr lang="en-US" altLang="en-US"/>
            </a:p>
          </p:txBody>
        </p:sp>
        <p:sp>
          <p:nvSpPr>
            <p:cNvPr id="27" name="Oval 30">
              <a:extLst>
                <a:ext uri="{FF2B5EF4-FFF2-40B4-BE49-F238E27FC236}">
                  <a16:creationId xmlns:a16="http://schemas.microsoft.com/office/drawing/2014/main" id="{1371B603-E2F7-455B-96F1-CC13243C2B8E}"/>
                </a:ext>
              </a:extLst>
            </p:cNvPr>
            <p:cNvSpPr>
              <a:spLocks noChangeArrowheads="1"/>
            </p:cNvSpPr>
            <p:nvPr/>
          </p:nvSpPr>
          <p:spPr bwMode="auto">
            <a:xfrm>
              <a:off x="4704" y="2779"/>
              <a:ext cx="127" cy="127"/>
            </a:xfrm>
            <a:prstGeom prst="ellipse">
              <a:avLst/>
            </a:prstGeom>
            <a:solidFill>
              <a:schemeClr val="accent2"/>
            </a:solidFill>
            <a:ln>
              <a:noFill/>
            </a:ln>
            <a:effectLst/>
          </p:spPr>
          <p:txBody>
            <a:bodyPr wrap="none" anchor="ctr"/>
            <a:lstStyle>
              <a:lvl1pPr>
                <a:defRPr sz="2400" b="1">
                  <a:solidFill>
                    <a:schemeClr val="tx1"/>
                  </a:solidFill>
                  <a:latin typeface="Arial" panose="020B0604020202020204" pitchFamily="34" charset="0"/>
                  <a:ea typeface="宋体" panose="02010600030101010101" pitchFamily="2" charset="-122"/>
                </a:defRPr>
              </a:lvl1pPr>
              <a:lvl2pPr marL="742950" indent="-285750">
                <a:defRPr sz="2400" b="1">
                  <a:solidFill>
                    <a:schemeClr val="tx1"/>
                  </a:solidFill>
                  <a:latin typeface="Arial" panose="020B0604020202020204" pitchFamily="34" charset="0"/>
                  <a:ea typeface="宋体" panose="02010600030101010101" pitchFamily="2" charset="-122"/>
                </a:defRPr>
              </a:lvl2pPr>
              <a:lvl3pPr marL="1143000" indent="-228600">
                <a:defRPr sz="2400" b="1">
                  <a:solidFill>
                    <a:schemeClr val="tx1"/>
                  </a:solidFill>
                  <a:latin typeface="Arial" panose="020B0604020202020204" pitchFamily="34" charset="0"/>
                  <a:ea typeface="宋体" panose="02010600030101010101" pitchFamily="2" charset="-122"/>
                </a:defRPr>
              </a:lvl3pPr>
              <a:lvl4pPr marL="1600200" indent="-228600">
                <a:defRPr sz="2400" b="1">
                  <a:solidFill>
                    <a:schemeClr val="tx1"/>
                  </a:solidFill>
                  <a:latin typeface="Arial" panose="020B0604020202020204" pitchFamily="34" charset="0"/>
                  <a:ea typeface="宋体" panose="02010600030101010101" pitchFamily="2" charset="-122"/>
                </a:defRPr>
              </a:lvl4pPr>
              <a:lvl5pPr marL="2057400" indent="-228600">
                <a:defRPr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9pPr>
            </a:lstStyle>
            <a:p>
              <a:pPr eaLnBrk="1" hangingPunct="1">
                <a:defRPr/>
              </a:pPr>
              <a:endParaRPr lang="en-US" altLang="en-US"/>
            </a:p>
          </p:txBody>
        </p:sp>
        <p:sp>
          <p:nvSpPr>
            <p:cNvPr id="28" name="Oval 31">
              <a:extLst>
                <a:ext uri="{FF2B5EF4-FFF2-40B4-BE49-F238E27FC236}">
                  <a16:creationId xmlns:a16="http://schemas.microsoft.com/office/drawing/2014/main" id="{EEAFDA1D-3ECD-4903-9EEF-E46D2576F3E7}"/>
                </a:ext>
              </a:extLst>
            </p:cNvPr>
            <p:cNvSpPr>
              <a:spLocks noChangeArrowheads="1"/>
            </p:cNvSpPr>
            <p:nvPr/>
          </p:nvSpPr>
          <p:spPr bwMode="auto">
            <a:xfrm>
              <a:off x="4883" y="2779"/>
              <a:ext cx="127" cy="127"/>
            </a:xfrm>
            <a:prstGeom prst="ellipse">
              <a:avLst/>
            </a:prstGeom>
            <a:solidFill>
              <a:schemeClr val="accent1"/>
            </a:solidFill>
            <a:ln>
              <a:noFill/>
            </a:ln>
            <a:effectLst/>
          </p:spPr>
          <p:txBody>
            <a:bodyPr wrap="none" anchor="ctr"/>
            <a:lstStyle>
              <a:lvl1pPr>
                <a:defRPr sz="2400" b="1">
                  <a:solidFill>
                    <a:schemeClr val="tx1"/>
                  </a:solidFill>
                  <a:latin typeface="Arial" panose="020B0604020202020204" pitchFamily="34" charset="0"/>
                  <a:ea typeface="宋体" panose="02010600030101010101" pitchFamily="2" charset="-122"/>
                </a:defRPr>
              </a:lvl1pPr>
              <a:lvl2pPr marL="742950" indent="-285750">
                <a:defRPr sz="2400" b="1">
                  <a:solidFill>
                    <a:schemeClr val="tx1"/>
                  </a:solidFill>
                  <a:latin typeface="Arial" panose="020B0604020202020204" pitchFamily="34" charset="0"/>
                  <a:ea typeface="宋体" panose="02010600030101010101" pitchFamily="2" charset="-122"/>
                </a:defRPr>
              </a:lvl2pPr>
              <a:lvl3pPr marL="1143000" indent="-228600">
                <a:defRPr sz="2400" b="1">
                  <a:solidFill>
                    <a:schemeClr val="tx1"/>
                  </a:solidFill>
                  <a:latin typeface="Arial" panose="020B0604020202020204" pitchFamily="34" charset="0"/>
                  <a:ea typeface="宋体" panose="02010600030101010101" pitchFamily="2" charset="-122"/>
                </a:defRPr>
              </a:lvl3pPr>
              <a:lvl4pPr marL="1600200" indent="-228600">
                <a:defRPr sz="2400" b="1">
                  <a:solidFill>
                    <a:schemeClr val="tx1"/>
                  </a:solidFill>
                  <a:latin typeface="Arial" panose="020B0604020202020204" pitchFamily="34" charset="0"/>
                  <a:ea typeface="宋体" panose="02010600030101010101" pitchFamily="2" charset="-122"/>
                </a:defRPr>
              </a:lvl4pPr>
              <a:lvl5pPr marL="2057400" indent="-228600">
                <a:defRPr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9pPr>
            </a:lstStyle>
            <a:p>
              <a:pPr eaLnBrk="1" hangingPunct="1">
                <a:defRPr/>
              </a:pPr>
              <a:endParaRPr lang="en-US" altLang="en-US"/>
            </a:p>
          </p:txBody>
        </p:sp>
        <p:sp>
          <p:nvSpPr>
            <p:cNvPr id="29" name="Oval 32">
              <a:extLst>
                <a:ext uri="{FF2B5EF4-FFF2-40B4-BE49-F238E27FC236}">
                  <a16:creationId xmlns:a16="http://schemas.microsoft.com/office/drawing/2014/main" id="{DCF9081A-3508-4E9A-B6B7-3FB40E8712CA}"/>
                </a:ext>
              </a:extLst>
            </p:cNvPr>
            <p:cNvSpPr>
              <a:spLocks noChangeArrowheads="1"/>
            </p:cNvSpPr>
            <p:nvPr/>
          </p:nvSpPr>
          <p:spPr bwMode="auto">
            <a:xfrm>
              <a:off x="5062" y="2779"/>
              <a:ext cx="127" cy="127"/>
            </a:xfrm>
            <a:prstGeom prst="ellipse">
              <a:avLst/>
            </a:prstGeom>
            <a:solidFill>
              <a:schemeClr val="accent1"/>
            </a:solidFill>
            <a:ln>
              <a:noFill/>
            </a:ln>
            <a:effectLst/>
          </p:spPr>
          <p:txBody>
            <a:bodyPr wrap="none" anchor="ctr"/>
            <a:lstStyle>
              <a:lvl1pPr>
                <a:defRPr sz="2400" b="1">
                  <a:solidFill>
                    <a:schemeClr val="tx1"/>
                  </a:solidFill>
                  <a:latin typeface="Arial" panose="020B0604020202020204" pitchFamily="34" charset="0"/>
                  <a:ea typeface="宋体" panose="02010600030101010101" pitchFamily="2" charset="-122"/>
                </a:defRPr>
              </a:lvl1pPr>
              <a:lvl2pPr marL="742950" indent="-285750">
                <a:defRPr sz="2400" b="1">
                  <a:solidFill>
                    <a:schemeClr val="tx1"/>
                  </a:solidFill>
                  <a:latin typeface="Arial" panose="020B0604020202020204" pitchFamily="34" charset="0"/>
                  <a:ea typeface="宋体" panose="02010600030101010101" pitchFamily="2" charset="-122"/>
                </a:defRPr>
              </a:lvl2pPr>
              <a:lvl3pPr marL="1143000" indent="-228600">
                <a:defRPr sz="2400" b="1">
                  <a:solidFill>
                    <a:schemeClr val="tx1"/>
                  </a:solidFill>
                  <a:latin typeface="Arial" panose="020B0604020202020204" pitchFamily="34" charset="0"/>
                  <a:ea typeface="宋体" panose="02010600030101010101" pitchFamily="2" charset="-122"/>
                </a:defRPr>
              </a:lvl3pPr>
              <a:lvl4pPr marL="1600200" indent="-228600">
                <a:defRPr sz="2400" b="1">
                  <a:solidFill>
                    <a:schemeClr val="tx1"/>
                  </a:solidFill>
                  <a:latin typeface="Arial" panose="020B0604020202020204" pitchFamily="34" charset="0"/>
                  <a:ea typeface="宋体" panose="02010600030101010101" pitchFamily="2" charset="-122"/>
                </a:defRPr>
              </a:lvl4pPr>
              <a:lvl5pPr marL="2057400" indent="-228600">
                <a:defRPr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9pPr>
            </a:lstStyle>
            <a:p>
              <a:pPr eaLnBrk="1" hangingPunct="1">
                <a:defRPr/>
              </a:pPr>
              <a:endParaRPr lang="en-US" altLang="en-US"/>
            </a:p>
          </p:txBody>
        </p:sp>
        <p:sp>
          <p:nvSpPr>
            <p:cNvPr id="30" name="Oval 33">
              <a:extLst>
                <a:ext uri="{FF2B5EF4-FFF2-40B4-BE49-F238E27FC236}">
                  <a16:creationId xmlns:a16="http://schemas.microsoft.com/office/drawing/2014/main" id="{FDA7251E-DA79-4E14-A48D-89B0C120DAB5}"/>
                </a:ext>
              </a:extLst>
            </p:cNvPr>
            <p:cNvSpPr>
              <a:spLocks noChangeArrowheads="1"/>
            </p:cNvSpPr>
            <p:nvPr/>
          </p:nvSpPr>
          <p:spPr bwMode="auto">
            <a:xfrm>
              <a:off x="5241" y="2779"/>
              <a:ext cx="127" cy="127"/>
            </a:xfrm>
            <a:prstGeom prst="ellipse">
              <a:avLst/>
            </a:prstGeom>
            <a:solidFill>
              <a:schemeClr val="folHlink"/>
            </a:solidFill>
            <a:ln>
              <a:noFill/>
            </a:ln>
            <a:effectLst/>
          </p:spPr>
          <p:txBody>
            <a:bodyPr wrap="none" anchor="ctr"/>
            <a:lstStyle>
              <a:lvl1pPr>
                <a:defRPr sz="2400" b="1">
                  <a:solidFill>
                    <a:schemeClr val="tx1"/>
                  </a:solidFill>
                  <a:latin typeface="Arial" panose="020B0604020202020204" pitchFamily="34" charset="0"/>
                  <a:ea typeface="宋体" panose="02010600030101010101" pitchFamily="2" charset="-122"/>
                </a:defRPr>
              </a:lvl1pPr>
              <a:lvl2pPr marL="742950" indent="-285750">
                <a:defRPr sz="2400" b="1">
                  <a:solidFill>
                    <a:schemeClr val="tx1"/>
                  </a:solidFill>
                  <a:latin typeface="Arial" panose="020B0604020202020204" pitchFamily="34" charset="0"/>
                  <a:ea typeface="宋体" panose="02010600030101010101" pitchFamily="2" charset="-122"/>
                </a:defRPr>
              </a:lvl2pPr>
              <a:lvl3pPr marL="1143000" indent="-228600">
                <a:defRPr sz="2400" b="1">
                  <a:solidFill>
                    <a:schemeClr val="tx1"/>
                  </a:solidFill>
                  <a:latin typeface="Arial" panose="020B0604020202020204" pitchFamily="34" charset="0"/>
                  <a:ea typeface="宋体" panose="02010600030101010101" pitchFamily="2" charset="-122"/>
                </a:defRPr>
              </a:lvl3pPr>
              <a:lvl4pPr marL="1600200" indent="-228600">
                <a:defRPr sz="2400" b="1">
                  <a:solidFill>
                    <a:schemeClr val="tx1"/>
                  </a:solidFill>
                  <a:latin typeface="Arial" panose="020B0604020202020204" pitchFamily="34" charset="0"/>
                  <a:ea typeface="宋体" panose="02010600030101010101" pitchFamily="2" charset="-122"/>
                </a:defRPr>
              </a:lvl4pPr>
              <a:lvl5pPr marL="2057400" indent="-228600">
                <a:defRPr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9pPr>
            </a:lstStyle>
            <a:p>
              <a:pPr eaLnBrk="1" hangingPunct="1">
                <a:defRPr/>
              </a:pPr>
              <a:endParaRPr lang="en-US" altLang="en-US"/>
            </a:p>
          </p:txBody>
        </p:sp>
        <p:sp>
          <p:nvSpPr>
            <p:cNvPr id="31" name="Oval 34">
              <a:extLst>
                <a:ext uri="{FF2B5EF4-FFF2-40B4-BE49-F238E27FC236}">
                  <a16:creationId xmlns:a16="http://schemas.microsoft.com/office/drawing/2014/main" id="{07FA007A-60DA-4261-B4BA-9C825523ACBA}"/>
                </a:ext>
              </a:extLst>
            </p:cNvPr>
            <p:cNvSpPr>
              <a:spLocks noChangeArrowheads="1"/>
            </p:cNvSpPr>
            <p:nvPr/>
          </p:nvSpPr>
          <p:spPr bwMode="auto">
            <a:xfrm>
              <a:off x="4704" y="2958"/>
              <a:ext cx="127" cy="127"/>
            </a:xfrm>
            <a:prstGeom prst="ellipse">
              <a:avLst/>
            </a:prstGeom>
            <a:solidFill>
              <a:schemeClr val="accent1"/>
            </a:solidFill>
            <a:ln>
              <a:noFill/>
            </a:ln>
            <a:effectLst/>
          </p:spPr>
          <p:txBody>
            <a:bodyPr wrap="none" anchor="ctr"/>
            <a:lstStyle>
              <a:lvl1pPr>
                <a:defRPr sz="2400" b="1">
                  <a:solidFill>
                    <a:schemeClr val="tx1"/>
                  </a:solidFill>
                  <a:latin typeface="Arial" panose="020B0604020202020204" pitchFamily="34" charset="0"/>
                  <a:ea typeface="宋体" panose="02010600030101010101" pitchFamily="2" charset="-122"/>
                </a:defRPr>
              </a:lvl1pPr>
              <a:lvl2pPr marL="742950" indent="-285750">
                <a:defRPr sz="2400" b="1">
                  <a:solidFill>
                    <a:schemeClr val="tx1"/>
                  </a:solidFill>
                  <a:latin typeface="Arial" panose="020B0604020202020204" pitchFamily="34" charset="0"/>
                  <a:ea typeface="宋体" panose="02010600030101010101" pitchFamily="2" charset="-122"/>
                </a:defRPr>
              </a:lvl2pPr>
              <a:lvl3pPr marL="1143000" indent="-228600">
                <a:defRPr sz="2400" b="1">
                  <a:solidFill>
                    <a:schemeClr val="tx1"/>
                  </a:solidFill>
                  <a:latin typeface="Arial" panose="020B0604020202020204" pitchFamily="34" charset="0"/>
                  <a:ea typeface="宋体" panose="02010600030101010101" pitchFamily="2" charset="-122"/>
                </a:defRPr>
              </a:lvl3pPr>
              <a:lvl4pPr marL="1600200" indent="-228600">
                <a:defRPr sz="2400" b="1">
                  <a:solidFill>
                    <a:schemeClr val="tx1"/>
                  </a:solidFill>
                  <a:latin typeface="Arial" panose="020B0604020202020204" pitchFamily="34" charset="0"/>
                  <a:ea typeface="宋体" panose="02010600030101010101" pitchFamily="2" charset="-122"/>
                </a:defRPr>
              </a:lvl4pPr>
              <a:lvl5pPr marL="2057400" indent="-228600">
                <a:defRPr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9pPr>
            </a:lstStyle>
            <a:p>
              <a:pPr eaLnBrk="1" hangingPunct="1">
                <a:defRPr/>
              </a:pPr>
              <a:endParaRPr lang="en-US" altLang="en-US"/>
            </a:p>
          </p:txBody>
        </p:sp>
        <p:sp>
          <p:nvSpPr>
            <p:cNvPr id="32" name="Oval 35">
              <a:extLst>
                <a:ext uri="{FF2B5EF4-FFF2-40B4-BE49-F238E27FC236}">
                  <a16:creationId xmlns:a16="http://schemas.microsoft.com/office/drawing/2014/main" id="{EFB89D85-D5DE-4A82-AE85-A364C50A7799}"/>
                </a:ext>
              </a:extLst>
            </p:cNvPr>
            <p:cNvSpPr>
              <a:spLocks noChangeArrowheads="1"/>
            </p:cNvSpPr>
            <p:nvPr/>
          </p:nvSpPr>
          <p:spPr bwMode="auto">
            <a:xfrm>
              <a:off x="4883" y="2958"/>
              <a:ext cx="127" cy="127"/>
            </a:xfrm>
            <a:prstGeom prst="ellipse">
              <a:avLst/>
            </a:prstGeom>
            <a:solidFill>
              <a:schemeClr val="accent1"/>
            </a:solidFill>
            <a:ln>
              <a:noFill/>
            </a:ln>
            <a:effectLst/>
          </p:spPr>
          <p:txBody>
            <a:bodyPr wrap="none" anchor="ctr"/>
            <a:lstStyle>
              <a:lvl1pPr>
                <a:defRPr sz="2400" b="1">
                  <a:solidFill>
                    <a:schemeClr val="tx1"/>
                  </a:solidFill>
                  <a:latin typeface="Arial" panose="020B0604020202020204" pitchFamily="34" charset="0"/>
                  <a:ea typeface="宋体" panose="02010600030101010101" pitchFamily="2" charset="-122"/>
                </a:defRPr>
              </a:lvl1pPr>
              <a:lvl2pPr marL="742950" indent="-285750">
                <a:defRPr sz="2400" b="1">
                  <a:solidFill>
                    <a:schemeClr val="tx1"/>
                  </a:solidFill>
                  <a:latin typeface="Arial" panose="020B0604020202020204" pitchFamily="34" charset="0"/>
                  <a:ea typeface="宋体" panose="02010600030101010101" pitchFamily="2" charset="-122"/>
                </a:defRPr>
              </a:lvl2pPr>
              <a:lvl3pPr marL="1143000" indent="-228600">
                <a:defRPr sz="2400" b="1">
                  <a:solidFill>
                    <a:schemeClr val="tx1"/>
                  </a:solidFill>
                  <a:latin typeface="Arial" panose="020B0604020202020204" pitchFamily="34" charset="0"/>
                  <a:ea typeface="宋体" panose="02010600030101010101" pitchFamily="2" charset="-122"/>
                </a:defRPr>
              </a:lvl3pPr>
              <a:lvl4pPr marL="1600200" indent="-228600">
                <a:defRPr sz="2400" b="1">
                  <a:solidFill>
                    <a:schemeClr val="tx1"/>
                  </a:solidFill>
                  <a:latin typeface="Arial" panose="020B0604020202020204" pitchFamily="34" charset="0"/>
                  <a:ea typeface="宋体" panose="02010600030101010101" pitchFamily="2" charset="-122"/>
                </a:defRPr>
              </a:lvl4pPr>
              <a:lvl5pPr marL="2057400" indent="-228600">
                <a:defRPr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9pPr>
            </a:lstStyle>
            <a:p>
              <a:pPr eaLnBrk="1" hangingPunct="1">
                <a:defRPr/>
              </a:pPr>
              <a:endParaRPr lang="en-US" altLang="en-US"/>
            </a:p>
          </p:txBody>
        </p:sp>
        <p:sp>
          <p:nvSpPr>
            <p:cNvPr id="33" name="Oval 36">
              <a:extLst>
                <a:ext uri="{FF2B5EF4-FFF2-40B4-BE49-F238E27FC236}">
                  <a16:creationId xmlns:a16="http://schemas.microsoft.com/office/drawing/2014/main" id="{84C37A94-F8AF-4713-BFF9-CBF44A4A4808}"/>
                </a:ext>
              </a:extLst>
            </p:cNvPr>
            <p:cNvSpPr>
              <a:spLocks noChangeArrowheads="1"/>
            </p:cNvSpPr>
            <p:nvPr/>
          </p:nvSpPr>
          <p:spPr bwMode="auto">
            <a:xfrm>
              <a:off x="5062" y="2958"/>
              <a:ext cx="127" cy="127"/>
            </a:xfrm>
            <a:prstGeom prst="ellipse">
              <a:avLst/>
            </a:prstGeom>
            <a:solidFill>
              <a:schemeClr val="folHlink"/>
            </a:solidFill>
            <a:ln>
              <a:noFill/>
            </a:ln>
            <a:effectLst/>
          </p:spPr>
          <p:txBody>
            <a:bodyPr wrap="none" anchor="ctr"/>
            <a:lstStyle>
              <a:lvl1pPr>
                <a:defRPr sz="2400" b="1">
                  <a:solidFill>
                    <a:schemeClr val="tx1"/>
                  </a:solidFill>
                  <a:latin typeface="Arial" panose="020B0604020202020204" pitchFamily="34" charset="0"/>
                  <a:ea typeface="宋体" panose="02010600030101010101" pitchFamily="2" charset="-122"/>
                </a:defRPr>
              </a:lvl1pPr>
              <a:lvl2pPr marL="742950" indent="-285750">
                <a:defRPr sz="2400" b="1">
                  <a:solidFill>
                    <a:schemeClr val="tx1"/>
                  </a:solidFill>
                  <a:latin typeface="Arial" panose="020B0604020202020204" pitchFamily="34" charset="0"/>
                  <a:ea typeface="宋体" panose="02010600030101010101" pitchFamily="2" charset="-122"/>
                </a:defRPr>
              </a:lvl2pPr>
              <a:lvl3pPr marL="1143000" indent="-228600">
                <a:defRPr sz="2400" b="1">
                  <a:solidFill>
                    <a:schemeClr val="tx1"/>
                  </a:solidFill>
                  <a:latin typeface="Arial" panose="020B0604020202020204" pitchFamily="34" charset="0"/>
                  <a:ea typeface="宋体" panose="02010600030101010101" pitchFamily="2" charset="-122"/>
                </a:defRPr>
              </a:lvl3pPr>
              <a:lvl4pPr marL="1600200" indent="-228600">
                <a:defRPr sz="2400" b="1">
                  <a:solidFill>
                    <a:schemeClr val="tx1"/>
                  </a:solidFill>
                  <a:latin typeface="Arial" panose="020B0604020202020204" pitchFamily="34" charset="0"/>
                  <a:ea typeface="宋体" panose="02010600030101010101" pitchFamily="2" charset="-122"/>
                </a:defRPr>
              </a:lvl4pPr>
              <a:lvl5pPr marL="2057400" indent="-228600">
                <a:defRPr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9pPr>
            </a:lstStyle>
            <a:p>
              <a:pPr eaLnBrk="1" hangingPunct="1">
                <a:defRPr/>
              </a:pPr>
              <a:endParaRPr lang="en-US" altLang="en-US"/>
            </a:p>
          </p:txBody>
        </p:sp>
        <p:sp>
          <p:nvSpPr>
            <p:cNvPr id="34" name="Oval 37">
              <a:extLst>
                <a:ext uri="{FF2B5EF4-FFF2-40B4-BE49-F238E27FC236}">
                  <a16:creationId xmlns:a16="http://schemas.microsoft.com/office/drawing/2014/main" id="{2741F3C8-CF44-44DA-851B-3E315306C223}"/>
                </a:ext>
              </a:extLst>
            </p:cNvPr>
            <p:cNvSpPr>
              <a:spLocks noChangeArrowheads="1"/>
            </p:cNvSpPr>
            <p:nvPr/>
          </p:nvSpPr>
          <p:spPr bwMode="auto">
            <a:xfrm>
              <a:off x="5241" y="2958"/>
              <a:ext cx="127" cy="127"/>
            </a:xfrm>
            <a:prstGeom prst="ellipse">
              <a:avLst/>
            </a:prstGeom>
            <a:solidFill>
              <a:schemeClr val="folHlink"/>
            </a:solidFill>
            <a:ln>
              <a:noFill/>
            </a:ln>
            <a:effectLst/>
          </p:spPr>
          <p:txBody>
            <a:bodyPr wrap="none" anchor="ctr"/>
            <a:lstStyle>
              <a:lvl1pPr>
                <a:defRPr sz="2400" b="1">
                  <a:solidFill>
                    <a:schemeClr val="tx1"/>
                  </a:solidFill>
                  <a:latin typeface="Arial" panose="020B0604020202020204" pitchFamily="34" charset="0"/>
                  <a:ea typeface="宋体" panose="02010600030101010101" pitchFamily="2" charset="-122"/>
                </a:defRPr>
              </a:lvl1pPr>
              <a:lvl2pPr marL="742950" indent="-285750">
                <a:defRPr sz="2400" b="1">
                  <a:solidFill>
                    <a:schemeClr val="tx1"/>
                  </a:solidFill>
                  <a:latin typeface="Arial" panose="020B0604020202020204" pitchFamily="34" charset="0"/>
                  <a:ea typeface="宋体" panose="02010600030101010101" pitchFamily="2" charset="-122"/>
                </a:defRPr>
              </a:lvl2pPr>
              <a:lvl3pPr marL="1143000" indent="-228600">
                <a:defRPr sz="2400" b="1">
                  <a:solidFill>
                    <a:schemeClr val="tx1"/>
                  </a:solidFill>
                  <a:latin typeface="Arial" panose="020B0604020202020204" pitchFamily="34" charset="0"/>
                  <a:ea typeface="宋体" panose="02010600030101010101" pitchFamily="2" charset="-122"/>
                </a:defRPr>
              </a:lvl3pPr>
              <a:lvl4pPr marL="1600200" indent="-228600">
                <a:defRPr sz="2400" b="1">
                  <a:solidFill>
                    <a:schemeClr val="tx1"/>
                  </a:solidFill>
                  <a:latin typeface="Arial" panose="020B0604020202020204" pitchFamily="34" charset="0"/>
                  <a:ea typeface="宋体" panose="02010600030101010101" pitchFamily="2" charset="-122"/>
                </a:defRPr>
              </a:lvl4pPr>
              <a:lvl5pPr marL="2057400" indent="-228600">
                <a:defRPr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9pPr>
            </a:lstStyle>
            <a:p>
              <a:pPr eaLnBrk="1" hangingPunct="1">
                <a:defRPr/>
              </a:pPr>
              <a:endParaRPr lang="en-US" altLang="en-US"/>
            </a:p>
          </p:txBody>
        </p:sp>
        <p:sp>
          <p:nvSpPr>
            <p:cNvPr id="35" name="Oval 38">
              <a:extLst>
                <a:ext uri="{FF2B5EF4-FFF2-40B4-BE49-F238E27FC236}">
                  <a16:creationId xmlns:a16="http://schemas.microsoft.com/office/drawing/2014/main" id="{81AD9A54-E098-4C6D-97D3-D8F434F5760D}"/>
                </a:ext>
              </a:extLst>
            </p:cNvPr>
            <p:cNvSpPr>
              <a:spLocks noChangeArrowheads="1"/>
            </p:cNvSpPr>
            <p:nvPr/>
          </p:nvSpPr>
          <p:spPr bwMode="auto">
            <a:xfrm>
              <a:off x="4883" y="3137"/>
              <a:ext cx="127" cy="127"/>
            </a:xfrm>
            <a:prstGeom prst="ellipse">
              <a:avLst/>
            </a:prstGeom>
            <a:solidFill>
              <a:schemeClr val="folHlink"/>
            </a:solidFill>
            <a:ln>
              <a:noFill/>
            </a:ln>
            <a:effectLst/>
          </p:spPr>
          <p:txBody>
            <a:bodyPr wrap="none" anchor="ctr"/>
            <a:lstStyle>
              <a:lvl1pPr>
                <a:defRPr sz="2400" b="1">
                  <a:solidFill>
                    <a:schemeClr val="tx1"/>
                  </a:solidFill>
                  <a:latin typeface="Arial" panose="020B0604020202020204" pitchFamily="34" charset="0"/>
                  <a:ea typeface="宋体" panose="02010600030101010101" pitchFamily="2" charset="-122"/>
                </a:defRPr>
              </a:lvl1pPr>
              <a:lvl2pPr marL="742950" indent="-285750">
                <a:defRPr sz="2400" b="1">
                  <a:solidFill>
                    <a:schemeClr val="tx1"/>
                  </a:solidFill>
                  <a:latin typeface="Arial" panose="020B0604020202020204" pitchFamily="34" charset="0"/>
                  <a:ea typeface="宋体" panose="02010600030101010101" pitchFamily="2" charset="-122"/>
                </a:defRPr>
              </a:lvl2pPr>
              <a:lvl3pPr marL="1143000" indent="-228600">
                <a:defRPr sz="2400" b="1">
                  <a:solidFill>
                    <a:schemeClr val="tx1"/>
                  </a:solidFill>
                  <a:latin typeface="Arial" panose="020B0604020202020204" pitchFamily="34" charset="0"/>
                  <a:ea typeface="宋体" panose="02010600030101010101" pitchFamily="2" charset="-122"/>
                </a:defRPr>
              </a:lvl3pPr>
              <a:lvl4pPr marL="1600200" indent="-228600">
                <a:defRPr sz="2400" b="1">
                  <a:solidFill>
                    <a:schemeClr val="tx1"/>
                  </a:solidFill>
                  <a:latin typeface="Arial" panose="020B0604020202020204" pitchFamily="34" charset="0"/>
                  <a:ea typeface="宋体" panose="02010600030101010101" pitchFamily="2" charset="-122"/>
                </a:defRPr>
              </a:lvl4pPr>
              <a:lvl5pPr marL="2057400" indent="-228600">
                <a:defRPr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9pPr>
            </a:lstStyle>
            <a:p>
              <a:pPr eaLnBrk="1" hangingPunct="1">
                <a:defRPr/>
              </a:pPr>
              <a:endParaRPr lang="en-US" altLang="en-US"/>
            </a:p>
          </p:txBody>
        </p:sp>
        <p:sp>
          <p:nvSpPr>
            <p:cNvPr id="36" name="Oval 39">
              <a:extLst>
                <a:ext uri="{FF2B5EF4-FFF2-40B4-BE49-F238E27FC236}">
                  <a16:creationId xmlns:a16="http://schemas.microsoft.com/office/drawing/2014/main" id="{1BD83BC6-A84D-4F46-9E1D-ACD88A7CC27B}"/>
                </a:ext>
              </a:extLst>
            </p:cNvPr>
            <p:cNvSpPr>
              <a:spLocks noChangeArrowheads="1"/>
            </p:cNvSpPr>
            <p:nvPr/>
          </p:nvSpPr>
          <p:spPr bwMode="auto">
            <a:xfrm>
              <a:off x="5241" y="3137"/>
              <a:ext cx="127" cy="127"/>
            </a:xfrm>
            <a:prstGeom prst="ellipse">
              <a:avLst/>
            </a:prstGeom>
            <a:solidFill>
              <a:schemeClr val="folHlink"/>
            </a:solidFill>
            <a:ln>
              <a:noFill/>
            </a:ln>
            <a:effectLst/>
          </p:spPr>
          <p:txBody>
            <a:bodyPr wrap="none" anchor="ctr"/>
            <a:lstStyle>
              <a:lvl1pPr>
                <a:defRPr sz="2400" b="1">
                  <a:solidFill>
                    <a:schemeClr val="tx1"/>
                  </a:solidFill>
                  <a:latin typeface="Arial" panose="020B0604020202020204" pitchFamily="34" charset="0"/>
                  <a:ea typeface="宋体" panose="02010600030101010101" pitchFamily="2" charset="-122"/>
                </a:defRPr>
              </a:lvl1pPr>
              <a:lvl2pPr marL="742950" indent="-285750">
                <a:defRPr sz="2400" b="1">
                  <a:solidFill>
                    <a:schemeClr val="tx1"/>
                  </a:solidFill>
                  <a:latin typeface="Arial" panose="020B0604020202020204" pitchFamily="34" charset="0"/>
                  <a:ea typeface="宋体" panose="02010600030101010101" pitchFamily="2" charset="-122"/>
                </a:defRPr>
              </a:lvl2pPr>
              <a:lvl3pPr marL="1143000" indent="-228600">
                <a:defRPr sz="2400" b="1">
                  <a:solidFill>
                    <a:schemeClr val="tx1"/>
                  </a:solidFill>
                  <a:latin typeface="Arial" panose="020B0604020202020204" pitchFamily="34" charset="0"/>
                  <a:ea typeface="宋体" panose="02010600030101010101" pitchFamily="2" charset="-122"/>
                </a:defRPr>
              </a:lvl3pPr>
              <a:lvl4pPr marL="1600200" indent="-228600">
                <a:defRPr sz="2400" b="1">
                  <a:solidFill>
                    <a:schemeClr val="tx1"/>
                  </a:solidFill>
                  <a:latin typeface="Arial" panose="020B0604020202020204" pitchFamily="34" charset="0"/>
                  <a:ea typeface="宋体" panose="02010600030101010101" pitchFamily="2" charset="-122"/>
                </a:defRPr>
              </a:lvl4pPr>
              <a:lvl5pPr marL="2057400" indent="-228600">
                <a:defRPr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9pPr>
            </a:lstStyle>
            <a:p>
              <a:pPr eaLnBrk="1" hangingPunct="1">
                <a:defRPr/>
              </a:pPr>
              <a:endParaRPr lang="en-US" altLang="en-US"/>
            </a:p>
          </p:txBody>
        </p:sp>
      </p:grpSp>
      <p:sp>
        <p:nvSpPr>
          <p:cNvPr id="37" name="Line 40">
            <a:extLst>
              <a:ext uri="{FF2B5EF4-FFF2-40B4-BE49-F238E27FC236}">
                <a16:creationId xmlns:a16="http://schemas.microsoft.com/office/drawing/2014/main" id="{E28551B1-DFA2-4A89-BC00-92B1AF35CA75}"/>
              </a:ext>
            </a:extLst>
          </p:cNvPr>
          <p:cNvSpPr>
            <a:spLocks noChangeShapeType="1"/>
          </p:cNvSpPr>
          <p:nvPr/>
        </p:nvSpPr>
        <p:spPr bwMode="auto">
          <a:xfrm>
            <a:off x="304800" y="2819400"/>
            <a:ext cx="8229600" cy="0"/>
          </a:xfrm>
          <a:prstGeom prst="line">
            <a:avLst/>
          </a:prstGeom>
          <a:noFill/>
          <a:ln w="63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6179" name="Rectangle 3"/>
          <p:cNvSpPr>
            <a:spLocks noGrp="1" noChangeArrowheads="1"/>
          </p:cNvSpPr>
          <p:nvPr>
            <p:ph type="ctrTitle"/>
          </p:nvPr>
        </p:nvSpPr>
        <p:spPr>
          <a:xfrm>
            <a:off x="315913" y="466725"/>
            <a:ext cx="6781800" cy="2133600"/>
          </a:xfrm>
        </p:spPr>
        <p:txBody>
          <a:bodyPr/>
          <a:lstStyle>
            <a:lvl1pPr algn="r">
              <a:defRPr sz="4800"/>
            </a:lvl1pPr>
          </a:lstStyle>
          <a:p>
            <a:pPr lvl="0"/>
            <a:r>
              <a:rPr lang="en-US" altLang="zh-CN" noProof="0"/>
              <a:t>Click to edit Master title style</a:t>
            </a:r>
          </a:p>
        </p:txBody>
      </p:sp>
      <p:sp>
        <p:nvSpPr>
          <p:cNvPr id="306180" name="Rectangle 4"/>
          <p:cNvSpPr>
            <a:spLocks noGrp="1" noChangeArrowheads="1"/>
          </p:cNvSpPr>
          <p:nvPr>
            <p:ph type="subTitle" idx="1"/>
          </p:nvPr>
        </p:nvSpPr>
        <p:spPr>
          <a:xfrm>
            <a:off x="849313" y="3049588"/>
            <a:ext cx="6248400" cy="2362200"/>
          </a:xfrm>
        </p:spPr>
        <p:txBody>
          <a:bodyPr/>
          <a:lstStyle>
            <a:lvl1pPr marL="0" indent="0" algn="r">
              <a:buFont typeface="Wingdings" panose="05000000000000000000" pitchFamily="2" charset="2"/>
              <a:buNone/>
              <a:defRPr sz="3200"/>
            </a:lvl1pPr>
          </a:lstStyle>
          <a:p>
            <a:pPr lvl="0"/>
            <a:r>
              <a:rPr lang="en-US" altLang="zh-CN" noProof="0"/>
              <a:t>Click to edit Master subtitle style</a:t>
            </a:r>
          </a:p>
        </p:txBody>
      </p:sp>
      <p:sp>
        <p:nvSpPr>
          <p:cNvPr id="38" name="Rectangle 5">
            <a:extLst>
              <a:ext uri="{FF2B5EF4-FFF2-40B4-BE49-F238E27FC236}">
                <a16:creationId xmlns:a16="http://schemas.microsoft.com/office/drawing/2014/main" id="{35DCC0B1-9AAA-4FBB-9222-E270091F8444}"/>
              </a:ext>
            </a:extLst>
          </p:cNvPr>
          <p:cNvSpPr>
            <a:spLocks noGrp="1" noChangeArrowheads="1"/>
          </p:cNvSpPr>
          <p:nvPr>
            <p:ph type="dt" sz="half" idx="10"/>
          </p:nvPr>
        </p:nvSpPr>
        <p:spPr/>
        <p:txBody>
          <a:bodyPr/>
          <a:lstStyle>
            <a:lvl1pPr>
              <a:defRPr/>
            </a:lvl1pPr>
          </a:lstStyle>
          <a:p>
            <a:pPr>
              <a:defRPr/>
            </a:pPr>
            <a:endParaRPr lang="en-US" altLang="zh-CN"/>
          </a:p>
        </p:txBody>
      </p:sp>
      <p:sp>
        <p:nvSpPr>
          <p:cNvPr id="39" name="Rectangle 6">
            <a:extLst>
              <a:ext uri="{FF2B5EF4-FFF2-40B4-BE49-F238E27FC236}">
                <a16:creationId xmlns:a16="http://schemas.microsoft.com/office/drawing/2014/main" id="{9827E251-C0EC-48D6-84B4-3AF393D4ED29}"/>
              </a:ext>
            </a:extLst>
          </p:cNvPr>
          <p:cNvSpPr>
            <a:spLocks noGrp="1" noChangeArrowheads="1"/>
          </p:cNvSpPr>
          <p:nvPr>
            <p:ph type="ftr" sz="quarter" idx="11"/>
          </p:nvPr>
        </p:nvSpPr>
        <p:spPr/>
        <p:txBody>
          <a:bodyPr/>
          <a:lstStyle>
            <a:lvl1pPr>
              <a:defRPr/>
            </a:lvl1pPr>
          </a:lstStyle>
          <a:p>
            <a:pPr>
              <a:defRPr/>
            </a:pPr>
            <a:endParaRPr lang="en-US" altLang="zh-CN"/>
          </a:p>
        </p:txBody>
      </p:sp>
      <p:sp>
        <p:nvSpPr>
          <p:cNvPr id="40" name="Rectangle 7">
            <a:extLst>
              <a:ext uri="{FF2B5EF4-FFF2-40B4-BE49-F238E27FC236}">
                <a16:creationId xmlns:a16="http://schemas.microsoft.com/office/drawing/2014/main" id="{E0784FF1-2646-4907-A181-B9CB543E3D09}"/>
              </a:ext>
            </a:extLst>
          </p:cNvPr>
          <p:cNvSpPr>
            <a:spLocks noGrp="1" noChangeArrowheads="1"/>
          </p:cNvSpPr>
          <p:nvPr>
            <p:ph type="sldNum" sz="quarter" idx="12"/>
          </p:nvPr>
        </p:nvSpPr>
        <p:spPr/>
        <p:txBody>
          <a:bodyPr/>
          <a:lstStyle>
            <a:lvl1pPr>
              <a:defRPr/>
            </a:lvl1pPr>
          </a:lstStyle>
          <a:p>
            <a:pPr>
              <a:defRPr/>
            </a:pPr>
            <a:fld id="{DD45C02A-C222-4926-B862-531905DBEA02}" type="slidenum">
              <a:rPr lang="en-US" altLang="zh-CN"/>
              <a:pPr>
                <a:defRPr/>
              </a:pPr>
              <a:t>‹#›</a:t>
            </a:fld>
            <a:endParaRPr lang="en-US" altLang="zh-CN"/>
          </a:p>
        </p:txBody>
      </p:sp>
    </p:spTree>
    <p:extLst>
      <p:ext uri="{BB962C8B-B14F-4D97-AF65-F5344CB8AC3E}">
        <p14:creationId xmlns:p14="http://schemas.microsoft.com/office/powerpoint/2010/main" val="16952641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D1936CEA-E7C9-4B31-BCBD-D13023EA1CD5}"/>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6">
            <a:extLst>
              <a:ext uri="{FF2B5EF4-FFF2-40B4-BE49-F238E27FC236}">
                <a16:creationId xmlns:a16="http://schemas.microsoft.com/office/drawing/2014/main" id="{A57ABC34-217D-4D9C-A4F1-0CB15AE97EA6}"/>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7">
            <a:extLst>
              <a:ext uri="{FF2B5EF4-FFF2-40B4-BE49-F238E27FC236}">
                <a16:creationId xmlns:a16="http://schemas.microsoft.com/office/drawing/2014/main" id="{A4C9D9FD-A9E3-4694-9961-D3CDFCD32A29}"/>
              </a:ext>
            </a:extLst>
          </p:cNvPr>
          <p:cNvSpPr>
            <a:spLocks noGrp="1" noChangeArrowheads="1"/>
          </p:cNvSpPr>
          <p:nvPr>
            <p:ph type="sldNum" sz="quarter" idx="12"/>
          </p:nvPr>
        </p:nvSpPr>
        <p:spPr>
          <a:ln/>
        </p:spPr>
        <p:txBody>
          <a:bodyPr/>
          <a:lstStyle>
            <a:lvl1pPr>
              <a:defRPr/>
            </a:lvl1pPr>
          </a:lstStyle>
          <a:p>
            <a:pPr>
              <a:defRPr/>
            </a:pPr>
            <a:fld id="{6E551A43-CC43-4B68-9DF3-739253156B60}" type="slidenum">
              <a:rPr lang="en-US" altLang="zh-CN"/>
              <a:pPr>
                <a:defRPr/>
              </a:pPr>
              <a:t>‹#›</a:t>
            </a:fld>
            <a:endParaRPr lang="en-US" altLang="zh-CN"/>
          </a:p>
        </p:txBody>
      </p:sp>
    </p:spTree>
    <p:extLst>
      <p:ext uri="{BB962C8B-B14F-4D97-AF65-F5344CB8AC3E}">
        <p14:creationId xmlns:p14="http://schemas.microsoft.com/office/powerpoint/2010/main" val="29881586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22238"/>
            <a:ext cx="2057400" cy="600868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22238"/>
            <a:ext cx="6019800" cy="600868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C60F835D-2E84-4C0C-AB13-BC6879F47D9D}"/>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6">
            <a:extLst>
              <a:ext uri="{FF2B5EF4-FFF2-40B4-BE49-F238E27FC236}">
                <a16:creationId xmlns:a16="http://schemas.microsoft.com/office/drawing/2014/main" id="{57871FBB-2610-408C-BEA8-05513836C777}"/>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7">
            <a:extLst>
              <a:ext uri="{FF2B5EF4-FFF2-40B4-BE49-F238E27FC236}">
                <a16:creationId xmlns:a16="http://schemas.microsoft.com/office/drawing/2014/main" id="{1113B75E-ED29-4EFB-91E3-CE2BF800F916}"/>
              </a:ext>
            </a:extLst>
          </p:cNvPr>
          <p:cNvSpPr>
            <a:spLocks noGrp="1" noChangeArrowheads="1"/>
          </p:cNvSpPr>
          <p:nvPr>
            <p:ph type="sldNum" sz="quarter" idx="12"/>
          </p:nvPr>
        </p:nvSpPr>
        <p:spPr>
          <a:ln/>
        </p:spPr>
        <p:txBody>
          <a:bodyPr/>
          <a:lstStyle>
            <a:lvl1pPr>
              <a:defRPr/>
            </a:lvl1pPr>
          </a:lstStyle>
          <a:p>
            <a:pPr>
              <a:defRPr/>
            </a:pPr>
            <a:fld id="{9149AE2B-CCCE-4273-A4D4-334CC0EDF188}" type="slidenum">
              <a:rPr lang="en-US" altLang="zh-CN"/>
              <a:pPr>
                <a:defRPr/>
              </a:pPr>
              <a:t>‹#›</a:t>
            </a:fld>
            <a:endParaRPr lang="en-US" altLang="zh-CN"/>
          </a:p>
        </p:txBody>
      </p:sp>
    </p:spTree>
    <p:extLst>
      <p:ext uri="{BB962C8B-B14F-4D97-AF65-F5344CB8AC3E}">
        <p14:creationId xmlns:p14="http://schemas.microsoft.com/office/powerpoint/2010/main" val="300939513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122238"/>
            <a:ext cx="7543800" cy="1295400"/>
          </a:xfrm>
        </p:spPr>
        <p:txBody>
          <a:bodyPr/>
          <a:lstStyle/>
          <a:p>
            <a:r>
              <a:rPr lang="en-US"/>
              <a:t>Click to edit Master title style</a:t>
            </a:r>
          </a:p>
        </p:txBody>
      </p:sp>
      <p:sp>
        <p:nvSpPr>
          <p:cNvPr id="3" name="Table Placeholder 2"/>
          <p:cNvSpPr>
            <a:spLocks noGrp="1"/>
          </p:cNvSpPr>
          <p:nvPr>
            <p:ph type="tbl" idx="1"/>
          </p:nvPr>
        </p:nvSpPr>
        <p:spPr>
          <a:xfrm>
            <a:off x="457200" y="1719263"/>
            <a:ext cx="8229600" cy="4411662"/>
          </a:xfrm>
        </p:spPr>
        <p:txBody>
          <a:bodyPr/>
          <a:lstStyle/>
          <a:p>
            <a:pPr lvl="0"/>
            <a:endParaRPr lang="en-US" noProof="0"/>
          </a:p>
        </p:txBody>
      </p:sp>
      <p:sp>
        <p:nvSpPr>
          <p:cNvPr id="4" name="Rectangle 5">
            <a:extLst>
              <a:ext uri="{FF2B5EF4-FFF2-40B4-BE49-F238E27FC236}">
                <a16:creationId xmlns:a16="http://schemas.microsoft.com/office/drawing/2014/main" id="{C78BD2F7-F1EF-4A93-9329-0521CCCCD3B5}"/>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6">
            <a:extLst>
              <a:ext uri="{FF2B5EF4-FFF2-40B4-BE49-F238E27FC236}">
                <a16:creationId xmlns:a16="http://schemas.microsoft.com/office/drawing/2014/main" id="{5B42CA44-D962-43CF-96DB-711C83D21A4C}"/>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7">
            <a:extLst>
              <a:ext uri="{FF2B5EF4-FFF2-40B4-BE49-F238E27FC236}">
                <a16:creationId xmlns:a16="http://schemas.microsoft.com/office/drawing/2014/main" id="{B417D026-DECA-4F17-BFA8-DAAC6198954D}"/>
              </a:ext>
            </a:extLst>
          </p:cNvPr>
          <p:cNvSpPr>
            <a:spLocks noGrp="1" noChangeArrowheads="1"/>
          </p:cNvSpPr>
          <p:nvPr>
            <p:ph type="sldNum" sz="quarter" idx="12"/>
          </p:nvPr>
        </p:nvSpPr>
        <p:spPr>
          <a:ln/>
        </p:spPr>
        <p:txBody>
          <a:bodyPr/>
          <a:lstStyle>
            <a:lvl1pPr>
              <a:defRPr/>
            </a:lvl1pPr>
          </a:lstStyle>
          <a:p>
            <a:pPr>
              <a:defRPr/>
            </a:pPr>
            <a:fld id="{681904F5-9E4E-455F-B19D-257A7FBC2A5B}" type="slidenum">
              <a:rPr lang="en-US" altLang="zh-CN"/>
              <a:pPr>
                <a:defRPr/>
              </a:pPr>
              <a:t>‹#›</a:t>
            </a:fld>
            <a:endParaRPr lang="en-US" altLang="zh-CN"/>
          </a:p>
        </p:txBody>
      </p:sp>
    </p:spTree>
    <p:extLst>
      <p:ext uri="{BB962C8B-B14F-4D97-AF65-F5344CB8AC3E}">
        <p14:creationId xmlns:p14="http://schemas.microsoft.com/office/powerpoint/2010/main" val="23960270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9D4BA45E-21CF-4AE8-9D71-B5F92D3EAB1B}"/>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6">
            <a:extLst>
              <a:ext uri="{FF2B5EF4-FFF2-40B4-BE49-F238E27FC236}">
                <a16:creationId xmlns:a16="http://schemas.microsoft.com/office/drawing/2014/main" id="{9EF74C34-B357-49FF-869B-36B8E90928EF}"/>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7">
            <a:extLst>
              <a:ext uri="{FF2B5EF4-FFF2-40B4-BE49-F238E27FC236}">
                <a16:creationId xmlns:a16="http://schemas.microsoft.com/office/drawing/2014/main" id="{F18B0490-C60D-4BF9-977E-41831B98687A}"/>
              </a:ext>
            </a:extLst>
          </p:cNvPr>
          <p:cNvSpPr>
            <a:spLocks noGrp="1" noChangeArrowheads="1"/>
          </p:cNvSpPr>
          <p:nvPr>
            <p:ph type="sldNum" sz="quarter" idx="12"/>
          </p:nvPr>
        </p:nvSpPr>
        <p:spPr>
          <a:ln/>
        </p:spPr>
        <p:txBody>
          <a:bodyPr/>
          <a:lstStyle>
            <a:lvl1pPr>
              <a:defRPr/>
            </a:lvl1pPr>
          </a:lstStyle>
          <a:p>
            <a:pPr>
              <a:defRPr/>
            </a:pPr>
            <a:fld id="{C71AB354-3672-4ADC-BD69-459FDD26957D}" type="slidenum">
              <a:rPr lang="en-US" altLang="zh-CN"/>
              <a:pPr>
                <a:defRPr/>
              </a:pPr>
              <a:t>‹#›</a:t>
            </a:fld>
            <a:endParaRPr lang="en-US" altLang="zh-CN"/>
          </a:p>
        </p:txBody>
      </p:sp>
    </p:spTree>
    <p:extLst>
      <p:ext uri="{BB962C8B-B14F-4D97-AF65-F5344CB8AC3E}">
        <p14:creationId xmlns:p14="http://schemas.microsoft.com/office/powerpoint/2010/main" val="29169079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8"/>
            <a:ext cx="7886700" cy="2852737"/>
          </a:xfrm>
        </p:spPr>
        <p:txBody>
          <a:bodyPr/>
          <a:lstStyle>
            <a:lvl1pPr>
              <a:defRPr sz="6000"/>
            </a:lvl1pPr>
          </a:lstStyle>
          <a:p>
            <a:r>
              <a:rPr lang="en-US"/>
              <a:t>Click to edit Master title style</a:t>
            </a:r>
          </a:p>
        </p:txBody>
      </p:sp>
      <p:sp>
        <p:nvSpPr>
          <p:cNvPr id="3" name="Text Placeholder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
        <p:nvSpPr>
          <p:cNvPr id="4" name="Rectangle 5">
            <a:extLst>
              <a:ext uri="{FF2B5EF4-FFF2-40B4-BE49-F238E27FC236}">
                <a16:creationId xmlns:a16="http://schemas.microsoft.com/office/drawing/2014/main" id="{19C7233A-EB05-41F9-85F4-A3F575CA1D0F}"/>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6">
            <a:extLst>
              <a:ext uri="{FF2B5EF4-FFF2-40B4-BE49-F238E27FC236}">
                <a16:creationId xmlns:a16="http://schemas.microsoft.com/office/drawing/2014/main" id="{18EE9A29-1638-4725-94A0-F447534C3398}"/>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7">
            <a:extLst>
              <a:ext uri="{FF2B5EF4-FFF2-40B4-BE49-F238E27FC236}">
                <a16:creationId xmlns:a16="http://schemas.microsoft.com/office/drawing/2014/main" id="{AFACD07F-233D-415A-A9B3-A0EA572A8B15}"/>
              </a:ext>
            </a:extLst>
          </p:cNvPr>
          <p:cNvSpPr>
            <a:spLocks noGrp="1" noChangeArrowheads="1"/>
          </p:cNvSpPr>
          <p:nvPr>
            <p:ph type="sldNum" sz="quarter" idx="12"/>
          </p:nvPr>
        </p:nvSpPr>
        <p:spPr>
          <a:ln/>
        </p:spPr>
        <p:txBody>
          <a:bodyPr/>
          <a:lstStyle>
            <a:lvl1pPr>
              <a:defRPr/>
            </a:lvl1pPr>
          </a:lstStyle>
          <a:p>
            <a:pPr>
              <a:defRPr/>
            </a:pPr>
            <a:fld id="{88A351C6-D97C-4DEE-9A4F-66BDA21D47AA}" type="slidenum">
              <a:rPr lang="en-US" altLang="zh-CN"/>
              <a:pPr>
                <a:defRPr/>
              </a:pPr>
              <a:t>‹#›</a:t>
            </a:fld>
            <a:endParaRPr lang="en-US" altLang="zh-CN"/>
          </a:p>
        </p:txBody>
      </p:sp>
    </p:spTree>
    <p:extLst>
      <p:ext uri="{BB962C8B-B14F-4D97-AF65-F5344CB8AC3E}">
        <p14:creationId xmlns:p14="http://schemas.microsoft.com/office/powerpoint/2010/main" val="36153392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719263"/>
            <a:ext cx="4038600" cy="44116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19263"/>
            <a:ext cx="4038600" cy="44116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B600F8FB-31A3-45F4-996A-35FF7E5AC2F2}"/>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76237EEC-DFD0-4822-9D03-3AA065C221C5}"/>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7">
            <a:extLst>
              <a:ext uri="{FF2B5EF4-FFF2-40B4-BE49-F238E27FC236}">
                <a16:creationId xmlns:a16="http://schemas.microsoft.com/office/drawing/2014/main" id="{E3204EF5-EA0E-41AE-BFF6-CE9AA92B307C}"/>
              </a:ext>
            </a:extLst>
          </p:cNvPr>
          <p:cNvSpPr>
            <a:spLocks noGrp="1" noChangeArrowheads="1"/>
          </p:cNvSpPr>
          <p:nvPr>
            <p:ph type="sldNum" sz="quarter" idx="12"/>
          </p:nvPr>
        </p:nvSpPr>
        <p:spPr>
          <a:ln/>
        </p:spPr>
        <p:txBody>
          <a:bodyPr/>
          <a:lstStyle>
            <a:lvl1pPr>
              <a:defRPr/>
            </a:lvl1pPr>
          </a:lstStyle>
          <a:p>
            <a:pPr>
              <a:defRPr/>
            </a:pPr>
            <a:fld id="{501D8B63-2DB7-46BD-8FD6-6020B5A33051}" type="slidenum">
              <a:rPr lang="en-US" altLang="zh-CN"/>
              <a:pPr>
                <a:defRPr/>
              </a:pPr>
              <a:t>‹#›</a:t>
            </a:fld>
            <a:endParaRPr lang="en-US" altLang="zh-CN"/>
          </a:p>
        </p:txBody>
      </p:sp>
    </p:spTree>
    <p:extLst>
      <p:ext uri="{BB962C8B-B14F-4D97-AF65-F5344CB8AC3E}">
        <p14:creationId xmlns:p14="http://schemas.microsoft.com/office/powerpoint/2010/main" val="17260755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365125"/>
            <a:ext cx="7886700" cy="1325563"/>
          </a:xfrm>
        </p:spPr>
        <p:txBody>
          <a:bodyPr/>
          <a:lstStyle/>
          <a:p>
            <a:r>
              <a:rPr lang="en-US"/>
              <a:t>Click to edit Master title style</a:t>
            </a:r>
          </a:p>
        </p:txBody>
      </p:sp>
      <p:sp>
        <p:nvSpPr>
          <p:cNvPr id="3" name="Text Placeholder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30238" y="2505075"/>
            <a:ext cx="386873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7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A7704D5B-CF77-4930-B53B-10B6E26D3BBF}"/>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6">
            <a:extLst>
              <a:ext uri="{FF2B5EF4-FFF2-40B4-BE49-F238E27FC236}">
                <a16:creationId xmlns:a16="http://schemas.microsoft.com/office/drawing/2014/main" id="{C719A542-54B0-4649-8DB9-4AB5643600FF}"/>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7">
            <a:extLst>
              <a:ext uri="{FF2B5EF4-FFF2-40B4-BE49-F238E27FC236}">
                <a16:creationId xmlns:a16="http://schemas.microsoft.com/office/drawing/2014/main" id="{FA2F76F7-2A99-48B3-8DF2-531374B5031E}"/>
              </a:ext>
            </a:extLst>
          </p:cNvPr>
          <p:cNvSpPr>
            <a:spLocks noGrp="1" noChangeArrowheads="1"/>
          </p:cNvSpPr>
          <p:nvPr>
            <p:ph type="sldNum" sz="quarter" idx="12"/>
          </p:nvPr>
        </p:nvSpPr>
        <p:spPr>
          <a:ln/>
        </p:spPr>
        <p:txBody>
          <a:bodyPr/>
          <a:lstStyle>
            <a:lvl1pPr>
              <a:defRPr/>
            </a:lvl1pPr>
          </a:lstStyle>
          <a:p>
            <a:pPr>
              <a:defRPr/>
            </a:pPr>
            <a:fld id="{6DF2BE4F-9DBD-4CE6-962C-CF1FAB6CB015}" type="slidenum">
              <a:rPr lang="en-US" altLang="zh-CN"/>
              <a:pPr>
                <a:defRPr/>
              </a:pPr>
              <a:t>‹#›</a:t>
            </a:fld>
            <a:endParaRPr lang="en-US" altLang="zh-CN"/>
          </a:p>
        </p:txBody>
      </p:sp>
    </p:spTree>
    <p:extLst>
      <p:ext uri="{BB962C8B-B14F-4D97-AF65-F5344CB8AC3E}">
        <p14:creationId xmlns:p14="http://schemas.microsoft.com/office/powerpoint/2010/main" val="1352247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558DBC7B-E6A3-4867-9513-EE5C435B642B}"/>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6">
            <a:extLst>
              <a:ext uri="{FF2B5EF4-FFF2-40B4-BE49-F238E27FC236}">
                <a16:creationId xmlns:a16="http://schemas.microsoft.com/office/drawing/2014/main" id="{F57E7F60-2C0C-4FC1-A397-9A71E9F3C9F9}"/>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7">
            <a:extLst>
              <a:ext uri="{FF2B5EF4-FFF2-40B4-BE49-F238E27FC236}">
                <a16:creationId xmlns:a16="http://schemas.microsoft.com/office/drawing/2014/main" id="{2BCA9617-A07F-4A60-A28C-574A0BFF9FAA}"/>
              </a:ext>
            </a:extLst>
          </p:cNvPr>
          <p:cNvSpPr>
            <a:spLocks noGrp="1" noChangeArrowheads="1"/>
          </p:cNvSpPr>
          <p:nvPr>
            <p:ph type="sldNum" sz="quarter" idx="12"/>
          </p:nvPr>
        </p:nvSpPr>
        <p:spPr>
          <a:ln/>
        </p:spPr>
        <p:txBody>
          <a:bodyPr/>
          <a:lstStyle>
            <a:lvl1pPr>
              <a:defRPr/>
            </a:lvl1pPr>
          </a:lstStyle>
          <a:p>
            <a:pPr>
              <a:defRPr/>
            </a:pPr>
            <a:fld id="{DE383915-780D-422B-8817-71AC1A767F71}" type="slidenum">
              <a:rPr lang="en-US" altLang="zh-CN"/>
              <a:pPr>
                <a:defRPr/>
              </a:pPr>
              <a:t>‹#›</a:t>
            </a:fld>
            <a:endParaRPr lang="en-US" altLang="zh-CN"/>
          </a:p>
        </p:txBody>
      </p:sp>
    </p:spTree>
    <p:extLst>
      <p:ext uri="{BB962C8B-B14F-4D97-AF65-F5344CB8AC3E}">
        <p14:creationId xmlns:p14="http://schemas.microsoft.com/office/powerpoint/2010/main" val="26046865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45DD788F-E4FC-4F8E-880F-E366E1DB1BC1}"/>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6">
            <a:extLst>
              <a:ext uri="{FF2B5EF4-FFF2-40B4-BE49-F238E27FC236}">
                <a16:creationId xmlns:a16="http://schemas.microsoft.com/office/drawing/2014/main" id="{175A1D43-707F-4A29-9E30-5AD157595EB1}"/>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7">
            <a:extLst>
              <a:ext uri="{FF2B5EF4-FFF2-40B4-BE49-F238E27FC236}">
                <a16:creationId xmlns:a16="http://schemas.microsoft.com/office/drawing/2014/main" id="{DAF32F74-F4DA-4EBD-9070-E9E50BDCB325}"/>
              </a:ext>
            </a:extLst>
          </p:cNvPr>
          <p:cNvSpPr>
            <a:spLocks noGrp="1" noChangeArrowheads="1"/>
          </p:cNvSpPr>
          <p:nvPr>
            <p:ph type="sldNum" sz="quarter" idx="12"/>
          </p:nvPr>
        </p:nvSpPr>
        <p:spPr>
          <a:ln/>
        </p:spPr>
        <p:txBody>
          <a:bodyPr/>
          <a:lstStyle>
            <a:lvl1pPr>
              <a:defRPr/>
            </a:lvl1pPr>
          </a:lstStyle>
          <a:p>
            <a:pPr>
              <a:defRPr/>
            </a:pPr>
            <a:fld id="{B064BD4E-42A8-4ED7-A568-539E66242A92}" type="slidenum">
              <a:rPr lang="en-US" altLang="zh-CN"/>
              <a:pPr>
                <a:defRPr/>
              </a:pPr>
              <a:t>‹#›</a:t>
            </a:fld>
            <a:endParaRPr lang="en-US" altLang="zh-CN"/>
          </a:p>
        </p:txBody>
      </p:sp>
    </p:spTree>
    <p:extLst>
      <p:ext uri="{BB962C8B-B14F-4D97-AF65-F5344CB8AC3E}">
        <p14:creationId xmlns:p14="http://schemas.microsoft.com/office/powerpoint/2010/main" val="36520363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lstStyle>
            <a:lvl1pPr>
              <a:defRPr sz="3200"/>
            </a:lvl1pPr>
          </a:lstStyle>
          <a:p>
            <a:r>
              <a:rPr lang="en-US"/>
              <a:t>Click to edit Master title style</a:t>
            </a:r>
          </a:p>
        </p:txBody>
      </p:sp>
      <p:sp>
        <p:nvSpPr>
          <p:cNvPr id="3" name="Content Placeholder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Rectangle 5">
            <a:extLst>
              <a:ext uri="{FF2B5EF4-FFF2-40B4-BE49-F238E27FC236}">
                <a16:creationId xmlns:a16="http://schemas.microsoft.com/office/drawing/2014/main" id="{EAE47438-C5FA-4D87-B2CC-3F1C9C02C629}"/>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C42CAFEB-1B08-42AC-8184-ACC5BFFBB9F6}"/>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7">
            <a:extLst>
              <a:ext uri="{FF2B5EF4-FFF2-40B4-BE49-F238E27FC236}">
                <a16:creationId xmlns:a16="http://schemas.microsoft.com/office/drawing/2014/main" id="{E3C7C91F-4383-489A-8B8D-990EBA82EC3F}"/>
              </a:ext>
            </a:extLst>
          </p:cNvPr>
          <p:cNvSpPr>
            <a:spLocks noGrp="1" noChangeArrowheads="1"/>
          </p:cNvSpPr>
          <p:nvPr>
            <p:ph type="sldNum" sz="quarter" idx="12"/>
          </p:nvPr>
        </p:nvSpPr>
        <p:spPr>
          <a:ln/>
        </p:spPr>
        <p:txBody>
          <a:bodyPr/>
          <a:lstStyle>
            <a:lvl1pPr>
              <a:defRPr/>
            </a:lvl1pPr>
          </a:lstStyle>
          <a:p>
            <a:pPr>
              <a:defRPr/>
            </a:pPr>
            <a:fld id="{4FC0380F-A922-46AE-989D-C264928CD4BE}" type="slidenum">
              <a:rPr lang="en-US" altLang="zh-CN"/>
              <a:pPr>
                <a:defRPr/>
              </a:pPr>
              <a:t>‹#›</a:t>
            </a:fld>
            <a:endParaRPr lang="en-US" altLang="zh-CN"/>
          </a:p>
        </p:txBody>
      </p:sp>
    </p:spTree>
    <p:extLst>
      <p:ext uri="{BB962C8B-B14F-4D97-AF65-F5344CB8AC3E}">
        <p14:creationId xmlns:p14="http://schemas.microsoft.com/office/powerpoint/2010/main" val="16027082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lstStyle>
            <a:lvl1pPr>
              <a:defRPr sz="3200"/>
            </a:lvl1pPr>
          </a:lstStyle>
          <a:p>
            <a:r>
              <a:rPr lang="en-US"/>
              <a:t>Click to edit Master title style</a:t>
            </a:r>
          </a:p>
        </p:txBody>
      </p:sp>
      <p:sp>
        <p:nvSpPr>
          <p:cNvPr id="3" name="Picture Placeholder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Rectangle 5">
            <a:extLst>
              <a:ext uri="{FF2B5EF4-FFF2-40B4-BE49-F238E27FC236}">
                <a16:creationId xmlns:a16="http://schemas.microsoft.com/office/drawing/2014/main" id="{026C994A-951B-46F6-BF37-035D1711FFE6}"/>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4CB4F2D4-1F6C-45F9-9EEB-8DD561746CF4}"/>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7">
            <a:extLst>
              <a:ext uri="{FF2B5EF4-FFF2-40B4-BE49-F238E27FC236}">
                <a16:creationId xmlns:a16="http://schemas.microsoft.com/office/drawing/2014/main" id="{FEDF7260-EF33-497B-B577-60CFA9ADD905}"/>
              </a:ext>
            </a:extLst>
          </p:cNvPr>
          <p:cNvSpPr>
            <a:spLocks noGrp="1" noChangeArrowheads="1"/>
          </p:cNvSpPr>
          <p:nvPr>
            <p:ph type="sldNum" sz="quarter" idx="12"/>
          </p:nvPr>
        </p:nvSpPr>
        <p:spPr>
          <a:ln/>
        </p:spPr>
        <p:txBody>
          <a:bodyPr/>
          <a:lstStyle>
            <a:lvl1pPr>
              <a:defRPr/>
            </a:lvl1pPr>
          </a:lstStyle>
          <a:p>
            <a:pPr>
              <a:defRPr/>
            </a:pPr>
            <a:fld id="{189963CB-846B-42A1-A041-06884621B8AA}" type="slidenum">
              <a:rPr lang="en-US" altLang="zh-CN"/>
              <a:pPr>
                <a:defRPr/>
              </a:pPr>
              <a:t>‹#›</a:t>
            </a:fld>
            <a:endParaRPr lang="en-US" altLang="zh-CN"/>
          </a:p>
        </p:txBody>
      </p:sp>
    </p:spTree>
    <p:extLst>
      <p:ext uri="{BB962C8B-B14F-4D97-AF65-F5344CB8AC3E}">
        <p14:creationId xmlns:p14="http://schemas.microsoft.com/office/powerpoint/2010/main" val="8365106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Line 2">
            <a:extLst>
              <a:ext uri="{FF2B5EF4-FFF2-40B4-BE49-F238E27FC236}">
                <a16:creationId xmlns:a16="http://schemas.microsoft.com/office/drawing/2014/main" id="{2F953205-5B43-4B18-9A01-EC969935453D}"/>
              </a:ext>
            </a:extLst>
          </p:cNvPr>
          <p:cNvSpPr>
            <a:spLocks noChangeShapeType="1"/>
          </p:cNvSpPr>
          <p:nvPr/>
        </p:nvSpPr>
        <p:spPr bwMode="auto">
          <a:xfrm>
            <a:off x="7962900" y="152400"/>
            <a:ext cx="0" cy="1524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27" name="Rectangle 3">
            <a:extLst>
              <a:ext uri="{FF2B5EF4-FFF2-40B4-BE49-F238E27FC236}">
                <a16:creationId xmlns:a16="http://schemas.microsoft.com/office/drawing/2014/main" id="{B0304760-2876-4674-AD56-F9E6C4882910}"/>
              </a:ext>
            </a:extLst>
          </p:cNvPr>
          <p:cNvSpPr>
            <a:spLocks noGrp="1" noChangeArrowheads="1"/>
          </p:cNvSpPr>
          <p:nvPr>
            <p:ph type="title"/>
          </p:nvPr>
        </p:nvSpPr>
        <p:spPr bwMode="auto">
          <a:xfrm>
            <a:off x="457200" y="122238"/>
            <a:ext cx="7543800" cy="129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9D25F14F-7F0F-4318-A113-C2DF581E8061}"/>
              </a:ext>
            </a:extLst>
          </p:cNvPr>
          <p:cNvSpPr>
            <a:spLocks noGrp="1" noChangeArrowheads="1"/>
          </p:cNvSpPr>
          <p:nvPr>
            <p:ph type="body" idx="1"/>
          </p:nvPr>
        </p:nvSpPr>
        <p:spPr bwMode="auto">
          <a:xfrm>
            <a:off x="457200" y="1719263"/>
            <a:ext cx="8229600" cy="4411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05157" name="Rectangle 5">
            <a:extLst>
              <a:ext uri="{FF2B5EF4-FFF2-40B4-BE49-F238E27FC236}">
                <a16:creationId xmlns:a16="http://schemas.microsoft.com/office/drawing/2014/main" id="{DADDB58D-452C-4D0B-84A6-FEC201C30192}"/>
              </a:ext>
            </a:extLst>
          </p:cNvPr>
          <p:cNvSpPr>
            <a:spLocks noGrp="1" noChangeArrowheads="1"/>
          </p:cNvSpPr>
          <p:nvPr>
            <p:ph type="dt" sz="half" idx="2"/>
          </p:nvPr>
        </p:nvSpPr>
        <p:spPr bwMode="auto">
          <a:xfrm>
            <a:off x="457200" y="6248400"/>
            <a:ext cx="2133600" cy="457200"/>
          </a:xfrm>
          <a:prstGeom prst="rect">
            <a:avLst/>
          </a:prstGeom>
          <a:noFill/>
          <a:ln>
            <a:noFill/>
          </a:ln>
          <a:effectLst/>
        </p:spPr>
        <p:txBody>
          <a:bodyPr vert="horz" wrap="square" lIns="91440" tIns="45720" rIns="91440" bIns="45720" numCol="1" anchor="t" anchorCtr="0" compatLnSpc="1">
            <a:prstTxWarp prst="textNoShape">
              <a:avLst/>
            </a:prstTxWarp>
          </a:bodyPr>
          <a:lstStyle>
            <a:lvl1pPr eaLnBrk="1" hangingPunct="1">
              <a:defRPr sz="1000" b="0">
                <a:ea typeface="+mn-ea"/>
              </a:defRPr>
            </a:lvl1pPr>
          </a:lstStyle>
          <a:p>
            <a:pPr>
              <a:defRPr/>
            </a:pPr>
            <a:endParaRPr lang="en-US" altLang="zh-CN"/>
          </a:p>
        </p:txBody>
      </p:sp>
      <p:sp>
        <p:nvSpPr>
          <p:cNvPr id="305158" name="Rectangle 6">
            <a:extLst>
              <a:ext uri="{FF2B5EF4-FFF2-40B4-BE49-F238E27FC236}">
                <a16:creationId xmlns:a16="http://schemas.microsoft.com/office/drawing/2014/main" id="{D964E3E6-8E75-41A5-A76B-7B1E7BCC10B2}"/>
              </a:ext>
            </a:extLst>
          </p:cNvPr>
          <p:cNvSpPr>
            <a:spLocks noGrp="1" noChangeArrowheads="1"/>
          </p:cNvSpPr>
          <p:nvPr>
            <p:ph type="ftr" sz="quarter" idx="3"/>
          </p:nvPr>
        </p:nvSpPr>
        <p:spPr bwMode="auto">
          <a:xfrm>
            <a:off x="3124200" y="6248400"/>
            <a:ext cx="2895600" cy="457200"/>
          </a:xfrm>
          <a:prstGeom prst="rect">
            <a:avLst/>
          </a:prstGeom>
          <a:noFill/>
          <a:ln>
            <a:noFill/>
          </a:ln>
          <a:effectLst/>
        </p:spPr>
        <p:txBody>
          <a:bodyPr vert="horz" wrap="square" lIns="91440" tIns="45720" rIns="91440" bIns="45720" numCol="1" anchor="t" anchorCtr="0" compatLnSpc="1">
            <a:prstTxWarp prst="textNoShape">
              <a:avLst/>
            </a:prstTxWarp>
          </a:bodyPr>
          <a:lstStyle>
            <a:lvl1pPr algn="ctr" eaLnBrk="1" hangingPunct="1">
              <a:defRPr sz="1000" b="0">
                <a:ea typeface="+mn-ea"/>
              </a:defRPr>
            </a:lvl1pPr>
          </a:lstStyle>
          <a:p>
            <a:pPr>
              <a:defRPr/>
            </a:pPr>
            <a:endParaRPr lang="en-US" altLang="zh-CN"/>
          </a:p>
        </p:txBody>
      </p:sp>
      <p:sp>
        <p:nvSpPr>
          <p:cNvPr id="305159" name="Rectangle 7">
            <a:extLst>
              <a:ext uri="{FF2B5EF4-FFF2-40B4-BE49-F238E27FC236}">
                <a16:creationId xmlns:a16="http://schemas.microsoft.com/office/drawing/2014/main" id="{FE1226A3-EFD9-4252-97B8-88DD0C2A9097}"/>
              </a:ext>
            </a:extLst>
          </p:cNvPr>
          <p:cNvSpPr>
            <a:spLocks noGrp="1" noChangeArrowheads="1"/>
          </p:cNvSpPr>
          <p:nvPr>
            <p:ph type="sldNum" sz="quarter" idx="4"/>
          </p:nvPr>
        </p:nvSpPr>
        <p:spPr bwMode="auto">
          <a:xfrm>
            <a:off x="6553200" y="6248400"/>
            <a:ext cx="2133600" cy="457200"/>
          </a:xfrm>
          <a:prstGeom prst="rect">
            <a:avLst/>
          </a:prstGeom>
          <a:noFill/>
          <a:ln>
            <a:noFill/>
          </a:ln>
          <a:effectLst/>
        </p:spPr>
        <p:txBody>
          <a:bodyPr vert="horz" wrap="square" lIns="91440" tIns="45720" rIns="91440" bIns="45720" numCol="1" anchor="t" anchorCtr="0" compatLnSpc="1">
            <a:prstTxWarp prst="textNoShape">
              <a:avLst/>
            </a:prstTxWarp>
          </a:bodyPr>
          <a:lstStyle>
            <a:lvl1pPr algn="r" eaLnBrk="1" hangingPunct="1">
              <a:defRPr sz="1000" b="0">
                <a:ea typeface="+mn-ea"/>
              </a:defRPr>
            </a:lvl1pPr>
          </a:lstStyle>
          <a:p>
            <a:pPr>
              <a:defRPr/>
            </a:pPr>
            <a:fld id="{B9EADA6A-09DB-4928-B7FE-9F43E9244CEA}" type="slidenum">
              <a:rPr lang="en-US" altLang="zh-CN"/>
              <a:pPr>
                <a:defRPr/>
              </a:pPr>
              <a:t>‹#›</a:t>
            </a:fld>
            <a:endParaRPr lang="en-US" altLang="zh-CN"/>
          </a:p>
        </p:txBody>
      </p:sp>
      <p:grpSp>
        <p:nvGrpSpPr>
          <p:cNvPr id="1032" name="Group 8">
            <a:extLst>
              <a:ext uri="{FF2B5EF4-FFF2-40B4-BE49-F238E27FC236}">
                <a16:creationId xmlns:a16="http://schemas.microsoft.com/office/drawing/2014/main" id="{FC3F6B2D-84A0-4A43-9234-EDA63FE12C10}"/>
              </a:ext>
            </a:extLst>
          </p:cNvPr>
          <p:cNvGrpSpPr>
            <a:grpSpLocks/>
          </p:cNvGrpSpPr>
          <p:nvPr/>
        </p:nvGrpSpPr>
        <p:grpSpPr bwMode="auto">
          <a:xfrm>
            <a:off x="8153400" y="152400"/>
            <a:ext cx="792163" cy="1295400"/>
            <a:chOff x="5136" y="960"/>
            <a:chExt cx="528" cy="864"/>
          </a:xfrm>
        </p:grpSpPr>
        <p:sp>
          <p:nvSpPr>
            <p:cNvPr id="1033" name="Oval 9">
              <a:extLst>
                <a:ext uri="{FF2B5EF4-FFF2-40B4-BE49-F238E27FC236}">
                  <a16:creationId xmlns:a16="http://schemas.microsoft.com/office/drawing/2014/main" id="{26FE00B9-CDCC-493E-A687-0D1E394C8825}"/>
                </a:ext>
              </a:extLst>
            </p:cNvPr>
            <p:cNvSpPr>
              <a:spLocks noChangeArrowheads="1"/>
            </p:cNvSpPr>
            <p:nvPr/>
          </p:nvSpPr>
          <p:spPr bwMode="auto">
            <a:xfrm>
              <a:off x="5136" y="960"/>
              <a:ext cx="80" cy="80"/>
            </a:xfrm>
            <a:prstGeom prst="ellipse">
              <a:avLst/>
            </a:prstGeom>
            <a:solidFill>
              <a:schemeClr val="tx2"/>
            </a:solidFill>
            <a:ln>
              <a:noFill/>
            </a:ln>
            <a:effectLst/>
          </p:spPr>
          <p:txBody>
            <a:bodyPr wrap="none" anchor="ctr"/>
            <a:lstStyle>
              <a:lvl1pPr>
                <a:defRPr sz="2400" b="1">
                  <a:solidFill>
                    <a:schemeClr val="tx1"/>
                  </a:solidFill>
                  <a:latin typeface="Arial" panose="020B0604020202020204" pitchFamily="34" charset="0"/>
                  <a:ea typeface="宋体" panose="02010600030101010101" pitchFamily="2" charset="-122"/>
                </a:defRPr>
              </a:lvl1pPr>
              <a:lvl2pPr marL="742950" indent="-285750">
                <a:defRPr sz="2400" b="1">
                  <a:solidFill>
                    <a:schemeClr val="tx1"/>
                  </a:solidFill>
                  <a:latin typeface="Arial" panose="020B0604020202020204" pitchFamily="34" charset="0"/>
                  <a:ea typeface="宋体" panose="02010600030101010101" pitchFamily="2" charset="-122"/>
                </a:defRPr>
              </a:lvl2pPr>
              <a:lvl3pPr marL="1143000" indent="-228600">
                <a:defRPr sz="2400" b="1">
                  <a:solidFill>
                    <a:schemeClr val="tx1"/>
                  </a:solidFill>
                  <a:latin typeface="Arial" panose="020B0604020202020204" pitchFamily="34" charset="0"/>
                  <a:ea typeface="宋体" panose="02010600030101010101" pitchFamily="2" charset="-122"/>
                </a:defRPr>
              </a:lvl3pPr>
              <a:lvl4pPr marL="1600200" indent="-228600">
                <a:defRPr sz="2400" b="1">
                  <a:solidFill>
                    <a:schemeClr val="tx1"/>
                  </a:solidFill>
                  <a:latin typeface="Arial" panose="020B0604020202020204" pitchFamily="34" charset="0"/>
                  <a:ea typeface="宋体" panose="02010600030101010101" pitchFamily="2" charset="-122"/>
                </a:defRPr>
              </a:lvl4pPr>
              <a:lvl5pPr marL="2057400" indent="-228600">
                <a:defRPr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9pPr>
            </a:lstStyle>
            <a:p>
              <a:pPr eaLnBrk="1" hangingPunct="1">
                <a:defRPr/>
              </a:pPr>
              <a:endParaRPr lang="en-US" altLang="en-US"/>
            </a:p>
          </p:txBody>
        </p:sp>
        <p:sp>
          <p:nvSpPr>
            <p:cNvPr id="1034" name="Oval 10">
              <a:extLst>
                <a:ext uri="{FF2B5EF4-FFF2-40B4-BE49-F238E27FC236}">
                  <a16:creationId xmlns:a16="http://schemas.microsoft.com/office/drawing/2014/main" id="{7D4D3588-DA81-4A8D-A3F9-0717B2C7E666}"/>
                </a:ext>
              </a:extLst>
            </p:cNvPr>
            <p:cNvSpPr>
              <a:spLocks noChangeArrowheads="1"/>
            </p:cNvSpPr>
            <p:nvPr/>
          </p:nvSpPr>
          <p:spPr bwMode="auto">
            <a:xfrm>
              <a:off x="5248" y="960"/>
              <a:ext cx="79" cy="80"/>
            </a:xfrm>
            <a:prstGeom prst="ellipse">
              <a:avLst/>
            </a:prstGeom>
            <a:solidFill>
              <a:schemeClr val="tx2"/>
            </a:solidFill>
            <a:ln>
              <a:noFill/>
            </a:ln>
            <a:effectLst/>
          </p:spPr>
          <p:txBody>
            <a:bodyPr wrap="none" anchor="ctr"/>
            <a:lstStyle>
              <a:lvl1pPr>
                <a:defRPr sz="2400" b="1">
                  <a:solidFill>
                    <a:schemeClr val="tx1"/>
                  </a:solidFill>
                  <a:latin typeface="Arial" panose="020B0604020202020204" pitchFamily="34" charset="0"/>
                  <a:ea typeface="宋体" panose="02010600030101010101" pitchFamily="2" charset="-122"/>
                </a:defRPr>
              </a:lvl1pPr>
              <a:lvl2pPr marL="742950" indent="-285750">
                <a:defRPr sz="2400" b="1">
                  <a:solidFill>
                    <a:schemeClr val="tx1"/>
                  </a:solidFill>
                  <a:latin typeface="Arial" panose="020B0604020202020204" pitchFamily="34" charset="0"/>
                  <a:ea typeface="宋体" panose="02010600030101010101" pitchFamily="2" charset="-122"/>
                </a:defRPr>
              </a:lvl2pPr>
              <a:lvl3pPr marL="1143000" indent="-228600">
                <a:defRPr sz="2400" b="1">
                  <a:solidFill>
                    <a:schemeClr val="tx1"/>
                  </a:solidFill>
                  <a:latin typeface="Arial" panose="020B0604020202020204" pitchFamily="34" charset="0"/>
                  <a:ea typeface="宋体" panose="02010600030101010101" pitchFamily="2" charset="-122"/>
                </a:defRPr>
              </a:lvl3pPr>
              <a:lvl4pPr marL="1600200" indent="-228600">
                <a:defRPr sz="2400" b="1">
                  <a:solidFill>
                    <a:schemeClr val="tx1"/>
                  </a:solidFill>
                  <a:latin typeface="Arial" panose="020B0604020202020204" pitchFamily="34" charset="0"/>
                  <a:ea typeface="宋体" panose="02010600030101010101" pitchFamily="2" charset="-122"/>
                </a:defRPr>
              </a:lvl4pPr>
              <a:lvl5pPr marL="2057400" indent="-228600">
                <a:defRPr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9pPr>
            </a:lstStyle>
            <a:p>
              <a:pPr eaLnBrk="1" hangingPunct="1">
                <a:defRPr/>
              </a:pPr>
              <a:endParaRPr lang="en-US" altLang="en-US"/>
            </a:p>
          </p:txBody>
        </p:sp>
        <p:sp>
          <p:nvSpPr>
            <p:cNvPr id="1035" name="Oval 11">
              <a:extLst>
                <a:ext uri="{FF2B5EF4-FFF2-40B4-BE49-F238E27FC236}">
                  <a16:creationId xmlns:a16="http://schemas.microsoft.com/office/drawing/2014/main" id="{C26F370D-28CD-4E69-B70C-140AF564B3A1}"/>
                </a:ext>
              </a:extLst>
            </p:cNvPr>
            <p:cNvSpPr>
              <a:spLocks noChangeArrowheads="1"/>
            </p:cNvSpPr>
            <p:nvPr/>
          </p:nvSpPr>
          <p:spPr bwMode="auto">
            <a:xfrm>
              <a:off x="5360" y="960"/>
              <a:ext cx="76" cy="80"/>
            </a:xfrm>
            <a:prstGeom prst="ellipse">
              <a:avLst/>
            </a:prstGeom>
            <a:solidFill>
              <a:schemeClr val="tx2"/>
            </a:solidFill>
            <a:ln>
              <a:noFill/>
            </a:ln>
            <a:effectLst/>
          </p:spPr>
          <p:txBody>
            <a:bodyPr wrap="none" anchor="ctr"/>
            <a:lstStyle>
              <a:lvl1pPr>
                <a:defRPr sz="2400" b="1">
                  <a:solidFill>
                    <a:schemeClr val="tx1"/>
                  </a:solidFill>
                  <a:latin typeface="Arial" panose="020B0604020202020204" pitchFamily="34" charset="0"/>
                  <a:ea typeface="宋体" panose="02010600030101010101" pitchFamily="2" charset="-122"/>
                </a:defRPr>
              </a:lvl1pPr>
              <a:lvl2pPr marL="742950" indent="-285750">
                <a:defRPr sz="2400" b="1">
                  <a:solidFill>
                    <a:schemeClr val="tx1"/>
                  </a:solidFill>
                  <a:latin typeface="Arial" panose="020B0604020202020204" pitchFamily="34" charset="0"/>
                  <a:ea typeface="宋体" panose="02010600030101010101" pitchFamily="2" charset="-122"/>
                </a:defRPr>
              </a:lvl2pPr>
              <a:lvl3pPr marL="1143000" indent="-228600">
                <a:defRPr sz="2400" b="1">
                  <a:solidFill>
                    <a:schemeClr val="tx1"/>
                  </a:solidFill>
                  <a:latin typeface="Arial" panose="020B0604020202020204" pitchFamily="34" charset="0"/>
                  <a:ea typeface="宋体" panose="02010600030101010101" pitchFamily="2" charset="-122"/>
                </a:defRPr>
              </a:lvl3pPr>
              <a:lvl4pPr marL="1600200" indent="-228600">
                <a:defRPr sz="2400" b="1">
                  <a:solidFill>
                    <a:schemeClr val="tx1"/>
                  </a:solidFill>
                  <a:latin typeface="Arial" panose="020B0604020202020204" pitchFamily="34" charset="0"/>
                  <a:ea typeface="宋体" panose="02010600030101010101" pitchFamily="2" charset="-122"/>
                </a:defRPr>
              </a:lvl4pPr>
              <a:lvl5pPr marL="2057400" indent="-228600">
                <a:defRPr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9pPr>
            </a:lstStyle>
            <a:p>
              <a:pPr eaLnBrk="1" hangingPunct="1">
                <a:defRPr/>
              </a:pPr>
              <a:endParaRPr lang="en-US" altLang="en-US"/>
            </a:p>
          </p:txBody>
        </p:sp>
        <p:sp>
          <p:nvSpPr>
            <p:cNvPr id="1036" name="Oval 12">
              <a:extLst>
                <a:ext uri="{FF2B5EF4-FFF2-40B4-BE49-F238E27FC236}">
                  <a16:creationId xmlns:a16="http://schemas.microsoft.com/office/drawing/2014/main" id="{91E07B3F-28D9-4209-AEE0-5E6921C77F85}"/>
                </a:ext>
              </a:extLst>
            </p:cNvPr>
            <p:cNvSpPr>
              <a:spLocks noChangeArrowheads="1"/>
            </p:cNvSpPr>
            <p:nvPr/>
          </p:nvSpPr>
          <p:spPr bwMode="auto">
            <a:xfrm>
              <a:off x="5136" y="1072"/>
              <a:ext cx="80" cy="77"/>
            </a:xfrm>
            <a:prstGeom prst="ellipse">
              <a:avLst/>
            </a:prstGeom>
            <a:solidFill>
              <a:schemeClr val="tx2"/>
            </a:solidFill>
            <a:ln>
              <a:noFill/>
            </a:ln>
            <a:effectLst/>
          </p:spPr>
          <p:txBody>
            <a:bodyPr wrap="none" anchor="ctr"/>
            <a:lstStyle>
              <a:lvl1pPr>
                <a:defRPr sz="2400" b="1">
                  <a:solidFill>
                    <a:schemeClr val="tx1"/>
                  </a:solidFill>
                  <a:latin typeface="Arial" panose="020B0604020202020204" pitchFamily="34" charset="0"/>
                  <a:ea typeface="宋体" panose="02010600030101010101" pitchFamily="2" charset="-122"/>
                </a:defRPr>
              </a:lvl1pPr>
              <a:lvl2pPr marL="742950" indent="-285750">
                <a:defRPr sz="2400" b="1">
                  <a:solidFill>
                    <a:schemeClr val="tx1"/>
                  </a:solidFill>
                  <a:latin typeface="Arial" panose="020B0604020202020204" pitchFamily="34" charset="0"/>
                  <a:ea typeface="宋体" panose="02010600030101010101" pitchFamily="2" charset="-122"/>
                </a:defRPr>
              </a:lvl2pPr>
              <a:lvl3pPr marL="1143000" indent="-228600">
                <a:defRPr sz="2400" b="1">
                  <a:solidFill>
                    <a:schemeClr val="tx1"/>
                  </a:solidFill>
                  <a:latin typeface="Arial" panose="020B0604020202020204" pitchFamily="34" charset="0"/>
                  <a:ea typeface="宋体" panose="02010600030101010101" pitchFamily="2" charset="-122"/>
                </a:defRPr>
              </a:lvl3pPr>
              <a:lvl4pPr marL="1600200" indent="-228600">
                <a:defRPr sz="2400" b="1">
                  <a:solidFill>
                    <a:schemeClr val="tx1"/>
                  </a:solidFill>
                  <a:latin typeface="Arial" panose="020B0604020202020204" pitchFamily="34" charset="0"/>
                  <a:ea typeface="宋体" panose="02010600030101010101" pitchFamily="2" charset="-122"/>
                </a:defRPr>
              </a:lvl4pPr>
              <a:lvl5pPr marL="2057400" indent="-228600">
                <a:defRPr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9pPr>
            </a:lstStyle>
            <a:p>
              <a:pPr eaLnBrk="1" hangingPunct="1">
                <a:defRPr/>
              </a:pPr>
              <a:endParaRPr lang="en-US" altLang="en-US"/>
            </a:p>
          </p:txBody>
        </p:sp>
        <p:sp>
          <p:nvSpPr>
            <p:cNvPr id="1037" name="Oval 13">
              <a:extLst>
                <a:ext uri="{FF2B5EF4-FFF2-40B4-BE49-F238E27FC236}">
                  <a16:creationId xmlns:a16="http://schemas.microsoft.com/office/drawing/2014/main" id="{7839DE16-701C-4E54-88BD-0A319DE1CD53}"/>
                </a:ext>
              </a:extLst>
            </p:cNvPr>
            <p:cNvSpPr>
              <a:spLocks noChangeArrowheads="1"/>
            </p:cNvSpPr>
            <p:nvPr/>
          </p:nvSpPr>
          <p:spPr bwMode="auto">
            <a:xfrm>
              <a:off x="5248" y="1072"/>
              <a:ext cx="79" cy="77"/>
            </a:xfrm>
            <a:prstGeom prst="ellipse">
              <a:avLst/>
            </a:prstGeom>
            <a:solidFill>
              <a:schemeClr val="tx2"/>
            </a:solidFill>
            <a:ln>
              <a:noFill/>
            </a:ln>
            <a:effectLst/>
          </p:spPr>
          <p:txBody>
            <a:bodyPr wrap="none" anchor="ctr"/>
            <a:lstStyle>
              <a:lvl1pPr>
                <a:defRPr sz="2400" b="1">
                  <a:solidFill>
                    <a:schemeClr val="tx1"/>
                  </a:solidFill>
                  <a:latin typeface="Arial" panose="020B0604020202020204" pitchFamily="34" charset="0"/>
                  <a:ea typeface="宋体" panose="02010600030101010101" pitchFamily="2" charset="-122"/>
                </a:defRPr>
              </a:lvl1pPr>
              <a:lvl2pPr marL="742950" indent="-285750">
                <a:defRPr sz="2400" b="1">
                  <a:solidFill>
                    <a:schemeClr val="tx1"/>
                  </a:solidFill>
                  <a:latin typeface="Arial" panose="020B0604020202020204" pitchFamily="34" charset="0"/>
                  <a:ea typeface="宋体" panose="02010600030101010101" pitchFamily="2" charset="-122"/>
                </a:defRPr>
              </a:lvl2pPr>
              <a:lvl3pPr marL="1143000" indent="-228600">
                <a:defRPr sz="2400" b="1">
                  <a:solidFill>
                    <a:schemeClr val="tx1"/>
                  </a:solidFill>
                  <a:latin typeface="Arial" panose="020B0604020202020204" pitchFamily="34" charset="0"/>
                  <a:ea typeface="宋体" panose="02010600030101010101" pitchFamily="2" charset="-122"/>
                </a:defRPr>
              </a:lvl3pPr>
              <a:lvl4pPr marL="1600200" indent="-228600">
                <a:defRPr sz="2400" b="1">
                  <a:solidFill>
                    <a:schemeClr val="tx1"/>
                  </a:solidFill>
                  <a:latin typeface="Arial" panose="020B0604020202020204" pitchFamily="34" charset="0"/>
                  <a:ea typeface="宋体" panose="02010600030101010101" pitchFamily="2" charset="-122"/>
                </a:defRPr>
              </a:lvl4pPr>
              <a:lvl5pPr marL="2057400" indent="-228600">
                <a:defRPr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9pPr>
            </a:lstStyle>
            <a:p>
              <a:pPr eaLnBrk="1" hangingPunct="1">
                <a:defRPr/>
              </a:pPr>
              <a:endParaRPr lang="en-US" altLang="en-US"/>
            </a:p>
          </p:txBody>
        </p:sp>
        <p:sp>
          <p:nvSpPr>
            <p:cNvPr id="1038" name="Oval 14">
              <a:extLst>
                <a:ext uri="{FF2B5EF4-FFF2-40B4-BE49-F238E27FC236}">
                  <a16:creationId xmlns:a16="http://schemas.microsoft.com/office/drawing/2014/main" id="{3E2B6B7F-C4C1-4D23-86B3-717560C2F952}"/>
                </a:ext>
              </a:extLst>
            </p:cNvPr>
            <p:cNvSpPr>
              <a:spLocks noChangeArrowheads="1"/>
            </p:cNvSpPr>
            <p:nvPr/>
          </p:nvSpPr>
          <p:spPr bwMode="auto">
            <a:xfrm>
              <a:off x="5360" y="1072"/>
              <a:ext cx="76" cy="77"/>
            </a:xfrm>
            <a:prstGeom prst="ellipse">
              <a:avLst/>
            </a:prstGeom>
            <a:solidFill>
              <a:schemeClr val="tx2"/>
            </a:solidFill>
            <a:ln>
              <a:noFill/>
            </a:ln>
            <a:effectLst/>
          </p:spPr>
          <p:txBody>
            <a:bodyPr wrap="none" anchor="ctr"/>
            <a:lstStyle>
              <a:lvl1pPr>
                <a:defRPr sz="2400" b="1">
                  <a:solidFill>
                    <a:schemeClr val="tx1"/>
                  </a:solidFill>
                  <a:latin typeface="Arial" panose="020B0604020202020204" pitchFamily="34" charset="0"/>
                  <a:ea typeface="宋体" panose="02010600030101010101" pitchFamily="2" charset="-122"/>
                </a:defRPr>
              </a:lvl1pPr>
              <a:lvl2pPr marL="742950" indent="-285750">
                <a:defRPr sz="2400" b="1">
                  <a:solidFill>
                    <a:schemeClr val="tx1"/>
                  </a:solidFill>
                  <a:latin typeface="Arial" panose="020B0604020202020204" pitchFamily="34" charset="0"/>
                  <a:ea typeface="宋体" panose="02010600030101010101" pitchFamily="2" charset="-122"/>
                </a:defRPr>
              </a:lvl2pPr>
              <a:lvl3pPr marL="1143000" indent="-228600">
                <a:defRPr sz="2400" b="1">
                  <a:solidFill>
                    <a:schemeClr val="tx1"/>
                  </a:solidFill>
                  <a:latin typeface="Arial" panose="020B0604020202020204" pitchFamily="34" charset="0"/>
                  <a:ea typeface="宋体" panose="02010600030101010101" pitchFamily="2" charset="-122"/>
                </a:defRPr>
              </a:lvl3pPr>
              <a:lvl4pPr marL="1600200" indent="-228600">
                <a:defRPr sz="2400" b="1">
                  <a:solidFill>
                    <a:schemeClr val="tx1"/>
                  </a:solidFill>
                  <a:latin typeface="Arial" panose="020B0604020202020204" pitchFamily="34" charset="0"/>
                  <a:ea typeface="宋体" panose="02010600030101010101" pitchFamily="2" charset="-122"/>
                </a:defRPr>
              </a:lvl4pPr>
              <a:lvl5pPr marL="2057400" indent="-228600">
                <a:defRPr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9pPr>
            </a:lstStyle>
            <a:p>
              <a:pPr eaLnBrk="1" hangingPunct="1">
                <a:defRPr/>
              </a:pPr>
              <a:endParaRPr lang="en-US" altLang="en-US"/>
            </a:p>
          </p:txBody>
        </p:sp>
        <p:sp>
          <p:nvSpPr>
            <p:cNvPr id="1039" name="Oval 15">
              <a:extLst>
                <a:ext uri="{FF2B5EF4-FFF2-40B4-BE49-F238E27FC236}">
                  <a16:creationId xmlns:a16="http://schemas.microsoft.com/office/drawing/2014/main" id="{DBFCE0DE-86BE-41BE-9361-55A7F8563E9B}"/>
                </a:ext>
              </a:extLst>
            </p:cNvPr>
            <p:cNvSpPr>
              <a:spLocks noChangeArrowheads="1"/>
            </p:cNvSpPr>
            <p:nvPr/>
          </p:nvSpPr>
          <p:spPr bwMode="auto">
            <a:xfrm>
              <a:off x="5472" y="1072"/>
              <a:ext cx="73" cy="77"/>
            </a:xfrm>
            <a:prstGeom prst="ellipse">
              <a:avLst/>
            </a:prstGeom>
            <a:solidFill>
              <a:schemeClr val="accent2"/>
            </a:solidFill>
            <a:ln>
              <a:noFill/>
            </a:ln>
            <a:effectLst/>
          </p:spPr>
          <p:txBody>
            <a:bodyPr wrap="none" anchor="ctr"/>
            <a:lstStyle>
              <a:lvl1pPr>
                <a:defRPr sz="2400" b="1">
                  <a:solidFill>
                    <a:schemeClr val="tx1"/>
                  </a:solidFill>
                  <a:latin typeface="Arial" panose="020B0604020202020204" pitchFamily="34" charset="0"/>
                  <a:ea typeface="宋体" panose="02010600030101010101" pitchFamily="2" charset="-122"/>
                </a:defRPr>
              </a:lvl1pPr>
              <a:lvl2pPr marL="742950" indent="-285750">
                <a:defRPr sz="2400" b="1">
                  <a:solidFill>
                    <a:schemeClr val="tx1"/>
                  </a:solidFill>
                  <a:latin typeface="Arial" panose="020B0604020202020204" pitchFamily="34" charset="0"/>
                  <a:ea typeface="宋体" panose="02010600030101010101" pitchFamily="2" charset="-122"/>
                </a:defRPr>
              </a:lvl2pPr>
              <a:lvl3pPr marL="1143000" indent="-228600">
                <a:defRPr sz="2400" b="1">
                  <a:solidFill>
                    <a:schemeClr val="tx1"/>
                  </a:solidFill>
                  <a:latin typeface="Arial" panose="020B0604020202020204" pitchFamily="34" charset="0"/>
                  <a:ea typeface="宋体" panose="02010600030101010101" pitchFamily="2" charset="-122"/>
                </a:defRPr>
              </a:lvl3pPr>
              <a:lvl4pPr marL="1600200" indent="-228600">
                <a:defRPr sz="2400" b="1">
                  <a:solidFill>
                    <a:schemeClr val="tx1"/>
                  </a:solidFill>
                  <a:latin typeface="Arial" panose="020B0604020202020204" pitchFamily="34" charset="0"/>
                  <a:ea typeface="宋体" panose="02010600030101010101" pitchFamily="2" charset="-122"/>
                </a:defRPr>
              </a:lvl4pPr>
              <a:lvl5pPr marL="2057400" indent="-228600">
                <a:defRPr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9pPr>
            </a:lstStyle>
            <a:p>
              <a:pPr eaLnBrk="1" hangingPunct="1">
                <a:defRPr/>
              </a:pPr>
              <a:endParaRPr lang="en-US" altLang="en-US"/>
            </a:p>
          </p:txBody>
        </p:sp>
        <p:sp>
          <p:nvSpPr>
            <p:cNvPr id="1040" name="Oval 16">
              <a:extLst>
                <a:ext uri="{FF2B5EF4-FFF2-40B4-BE49-F238E27FC236}">
                  <a16:creationId xmlns:a16="http://schemas.microsoft.com/office/drawing/2014/main" id="{7BAA2640-6AC7-4A0D-96A4-2B515A4CA890}"/>
                </a:ext>
              </a:extLst>
            </p:cNvPr>
            <p:cNvSpPr>
              <a:spLocks noChangeArrowheads="1"/>
            </p:cNvSpPr>
            <p:nvPr/>
          </p:nvSpPr>
          <p:spPr bwMode="auto">
            <a:xfrm>
              <a:off x="5136" y="1184"/>
              <a:ext cx="80" cy="73"/>
            </a:xfrm>
            <a:prstGeom prst="ellipse">
              <a:avLst/>
            </a:prstGeom>
            <a:solidFill>
              <a:schemeClr val="tx2"/>
            </a:solidFill>
            <a:ln>
              <a:noFill/>
            </a:ln>
            <a:effectLst/>
          </p:spPr>
          <p:txBody>
            <a:bodyPr wrap="none" anchor="ctr"/>
            <a:lstStyle>
              <a:lvl1pPr>
                <a:defRPr sz="2400" b="1">
                  <a:solidFill>
                    <a:schemeClr val="tx1"/>
                  </a:solidFill>
                  <a:latin typeface="Arial" panose="020B0604020202020204" pitchFamily="34" charset="0"/>
                  <a:ea typeface="宋体" panose="02010600030101010101" pitchFamily="2" charset="-122"/>
                </a:defRPr>
              </a:lvl1pPr>
              <a:lvl2pPr marL="742950" indent="-285750">
                <a:defRPr sz="2400" b="1">
                  <a:solidFill>
                    <a:schemeClr val="tx1"/>
                  </a:solidFill>
                  <a:latin typeface="Arial" panose="020B0604020202020204" pitchFamily="34" charset="0"/>
                  <a:ea typeface="宋体" panose="02010600030101010101" pitchFamily="2" charset="-122"/>
                </a:defRPr>
              </a:lvl2pPr>
              <a:lvl3pPr marL="1143000" indent="-228600">
                <a:defRPr sz="2400" b="1">
                  <a:solidFill>
                    <a:schemeClr val="tx1"/>
                  </a:solidFill>
                  <a:latin typeface="Arial" panose="020B0604020202020204" pitchFamily="34" charset="0"/>
                  <a:ea typeface="宋体" panose="02010600030101010101" pitchFamily="2" charset="-122"/>
                </a:defRPr>
              </a:lvl3pPr>
              <a:lvl4pPr marL="1600200" indent="-228600">
                <a:defRPr sz="2400" b="1">
                  <a:solidFill>
                    <a:schemeClr val="tx1"/>
                  </a:solidFill>
                  <a:latin typeface="Arial" panose="020B0604020202020204" pitchFamily="34" charset="0"/>
                  <a:ea typeface="宋体" panose="02010600030101010101" pitchFamily="2" charset="-122"/>
                </a:defRPr>
              </a:lvl4pPr>
              <a:lvl5pPr marL="2057400" indent="-228600">
                <a:defRPr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9pPr>
            </a:lstStyle>
            <a:p>
              <a:pPr eaLnBrk="1" hangingPunct="1">
                <a:defRPr/>
              </a:pPr>
              <a:endParaRPr lang="en-US" altLang="en-US"/>
            </a:p>
          </p:txBody>
        </p:sp>
        <p:sp>
          <p:nvSpPr>
            <p:cNvPr id="1041" name="Oval 17">
              <a:extLst>
                <a:ext uri="{FF2B5EF4-FFF2-40B4-BE49-F238E27FC236}">
                  <a16:creationId xmlns:a16="http://schemas.microsoft.com/office/drawing/2014/main" id="{A37C205F-D3E3-44CE-A0DE-24ED963D1A50}"/>
                </a:ext>
              </a:extLst>
            </p:cNvPr>
            <p:cNvSpPr>
              <a:spLocks noChangeArrowheads="1"/>
            </p:cNvSpPr>
            <p:nvPr/>
          </p:nvSpPr>
          <p:spPr bwMode="auto">
            <a:xfrm>
              <a:off x="5248" y="1184"/>
              <a:ext cx="79" cy="73"/>
            </a:xfrm>
            <a:prstGeom prst="ellipse">
              <a:avLst/>
            </a:prstGeom>
            <a:solidFill>
              <a:schemeClr val="tx2"/>
            </a:solidFill>
            <a:ln>
              <a:noFill/>
            </a:ln>
            <a:effectLst/>
          </p:spPr>
          <p:txBody>
            <a:bodyPr wrap="none" anchor="ctr"/>
            <a:lstStyle>
              <a:lvl1pPr>
                <a:defRPr sz="2400" b="1">
                  <a:solidFill>
                    <a:schemeClr val="tx1"/>
                  </a:solidFill>
                  <a:latin typeface="Arial" panose="020B0604020202020204" pitchFamily="34" charset="0"/>
                  <a:ea typeface="宋体" panose="02010600030101010101" pitchFamily="2" charset="-122"/>
                </a:defRPr>
              </a:lvl1pPr>
              <a:lvl2pPr marL="742950" indent="-285750">
                <a:defRPr sz="2400" b="1">
                  <a:solidFill>
                    <a:schemeClr val="tx1"/>
                  </a:solidFill>
                  <a:latin typeface="Arial" panose="020B0604020202020204" pitchFamily="34" charset="0"/>
                  <a:ea typeface="宋体" panose="02010600030101010101" pitchFamily="2" charset="-122"/>
                </a:defRPr>
              </a:lvl2pPr>
              <a:lvl3pPr marL="1143000" indent="-228600">
                <a:defRPr sz="2400" b="1">
                  <a:solidFill>
                    <a:schemeClr val="tx1"/>
                  </a:solidFill>
                  <a:latin typeface="Arial" panose="020B0604020202020204" pitchFamily="34" charset="0"/>
                  <a:ea typeface="宋体" panose="02010600030101010101" pitchFamily="2" charset="-122"/>
                </a:defRPr>
              </a:lvl3pPr>
              <a:lvl4pPr marL="1600200" indent="-228600">
                <a:defRPr sz="2400" b="1">
                  <a:solidFill>
                    <a:schemeClr val="tx1"/>
                  </a:solidFill>
                  <a:latin typeface="Arial" panose="020B0604020202020204" pitchFamily="34" charset="0"/>
                  <a:ea typeface="宋体" panose="02010600030101010101" pitchFamily="2" charset="-122"/>
                </a:defRPr>
              </a:lvl4pPr>
              <a:lvl5pPr marL="2057400" indent="-228600">
                <a:defRPr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9pPr>
            </a:lstStyle>
            <a:p>
              <a:pPr eaLnBrk="1" hangingPunct="1">
                <a:defRPr/>
              </a:pPr>
              <a:endParaRPr lang="en-US" altLang="en-US"/>
            </a:p>
          </p:txBody>
        </p:sp>
        <p:sp>
          <p:nvSpPr>
            <p:cNvPr id="1042" name="Oval 18">
              <a:extLst>
                <a:ext uri="{FF2B5EF4-FFF2-40B4-BE49-F238E27FC236}">
                  <a16:creationId xmlns:a16="http://schemas.microsoft.com/office/drawing/2014/main" id="{68E64B8A-27B4-4E00-8413-6539CFDEA24E}"/>
                </a:ext>
              </a:extLst>
            </p:cNvPr>
            <p:cNvSpPr>
              <a:spLocks noChangeArrowheads="1"/>
            </p:cNvSpPr>
            <p:nvPr/>
          </p:nvSpPr>
          <p:spPr bwMode="auto">
            <a:xfrm>
              <a:off x="5360" y="1184"/>
              <a:ext cx="76" cy="73"/>
            </a:xfrm>
            <a:prstGeom prst="ellipse">
              <a:avLst/>
            </a:prstGeom>
            <a:solidFill>
              <a:schemeClr val="accent2"/>
            </a:solidFill>
            <a:ln>
              <a:noFill/>
            </a:ln>
            <a:effectLst/>
          </p:spPr>
          <p:txBody>
            <a:bodyPr wrap="none" anchor="ctr"/>
            <a:lstStyle>
              <a:lvl1pPr>
                <a:defRPr sz="2400" b="1">
                  <a:solidFill>
                    <a:schemeClr val="tx1"/>
                  </a:solidFill>
                  <a:latin typeface="Arial" panose="020B0604020202020204" pitchFamily="34" charset="0"/>
                  <a:ea typeface="宋体" panose="02010600030101010101" pitchFamily="2" charset="-122"/>
                </a:defRPr>
              </a:lvl1pPr>
              <a:lvl2pPr marL="742950" indent="-285750">
                <a:defRPr sz="2400" b="1">
                  <a:solidFill>
                    <a:schemeClr val="tx1"/>
                  </a:solidFill>
                  <a:latin typeface="Arial" panose="020B0604020202020204" pitchFamily="34" charset="0"/>
                  <a:ea typeface="宋体" panose="02010600030101010101" pitchFamily="2" charset="-122"/>
                </a:defRPr>
              </a:lvl2pPr>
              <a:lvl3pPr marL="1143000" indent="-228600">
                <a:defRPr sz="2400" b="1">
                  <a:solidFill>
                    <a:schemeClr val="tx1"/>
                  </a:solidFill>
                  <a:latin typeface="Arial" panose="020B0604020202020204" pitchFamily="34" charset="0"/>
                  <a:ea typeface="宋体" panose="02010600030101010101" pitchFamily="2" charset="-122"/>
                </a:defRPr>
              </a:lvl3pPr>
              <a:lvl4pPr marL="1600200" indent="-228600">
                <a:defRPr sz="2400" b="1">
                  <a:solidFill>
                    <a:schemeClr val="tx1"/>
                  </a:solidFill>
                  <a:latin typeface="Arial" panose="020B0604020202020204" pitchFamily="34" charset="0"/>
                  <a:ea typeface="宋体" panose="02010600030101010101" pitchFamily="2" charset="-122"/>
                </a:defRPr>
              </a:lvl4pPr>
              <a:lvl5pPr marL="2057400" indent="-228600">
                <a:defRPr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9pPr>
            </a:lstStyle>
            <a:p>
              <a:pPr eaLnBrk="1" hangingPunct="1">
                <a:defRPr/>
              </a:pPr>
              <a:endParaRPr lang="en-US" altLang="en-US"/>
            </a:p>
          </p:txBody>
        </p:sp>
        <p:sp>
          <p:nvSpPr>
            <p:cNvPr id="1043" name="Oval 19">
              <a:extLst>
                <a:ext uri="{FF2B5EF4-FFF2-40B4-BE49-F238E27FC236}">
                  <a16:creationId xmlns:a16="http://schemas.microsoft.com/office/drawing/2014/main" id="{4A07AE9A-1ACC-41A6-95DE-FA9551EC422A}"/>
                </a:ext>
              </a:extLst>
            </p:cNvPr>
            <p:cNvSpPr>
              <a:spLocks noChangeArrowheads="1"/>
            </p:cNvSpPr>
            <p:nvPr/>
          </p:nvSpPr>
          <p:spPr bwMode="auto">
            <a:xfrm>
              <a:off x="5472" y="1184"/>
              <a:ext cx="73" cy="73"/>
            </a:xfrm>
            <a:prstGeom prst="ellipse">
              <a:avLst/>
            </a:prstGeom>
            <a:solidFill>
              <a:schemeClr val="accent2"/>
            </a:solidFill>
            <a:ln>
              <a:noFill/>
            </a:ln>
            <a:effectLst/>
          </p:spPr>
          <p:txBody>
            <a:bodyPr wrap="none" anchor="ctr"/>
            <a:lstStyle>
              <a:lvl1pPr>
                <a:defRPr sz="2400" b="1">
                  <a:solidFill>
                    <a:schemeClr val="tx1"/>
                  </a:solidFill>
                  <a:latin typeface="Arial" panose="020B0604020202020204" pitchFamily="34" charset="0"/>
                  <a:ea typeface="宋体" panose="02010600030101010101" pitchFamily="2" charset="-122"/>
                </a:defRPr>
              </a:lvl1pPr>
              <a:lvl2pPr marL="742950" indent="-285750">
                <a:defRPr sz="2400" b="1">
                  <a:solidFill>
                    <a:schemeClr val="tx1"/>
                  </a:solidFill>
                  <a:latin typeface="Arial" panose="020B0604020202020204" pitchFamily="34" charset="0"/>
                  <a:ea typeface="宋体" panose="02010600030101010101" pitchFamily="2" charset="-122"/>
                </a:defRPr>
              </a:lvl2pPr>
              <a:lvl3pPr marL="1143000" indent="-228600">
                <a:defRPr sz="2400" b="1">
                  <a:solidFill>
                    <a:schemeClr val="tx1"/>
                  </a:solidFill>
                  <a:latin typeface="Arial" panose="020B0604020202020204" pitchFamily="34" charset="0"/>
                  <a:ea typeface="宋体" panose="02010600030101010101" pitchFamily="2" charset="-122"/>
                </a:defRPr>
              </a:lvl3pPr>
              <a:lvl4pPr marL="1600200" indent="-228600">
                <a:defRPr sz="2400" b="1">
                  <a:solidFill>
                    <a:schemeClr val="tx1"/>
                  </a:solidFill>
                  <a:latin typeface="Arial" panose="020B0604020202020204" pitchFamily="34" charset="0"/>
                  <a:ea typeface="宋体" panose="02010600030101010101" pitchFamily="2" charset="-122"/>
                </a:defRPr>
              </a:lvl4pPr>
              <a:lvl5pPr marL="2057400" indent="-228600">
                <a:defRPr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9pPr>
            </a:lstStyle>
            <a:p>
              <a:pPr eaLnBrk="1" hangingPunct="1">
                <a:defRPr/>
              </a:pPr>
              <a:endParaRPr lang="en-US" altLang="en-US"/>
            </a:p>
          </p:txBody>
        </p:sp>
        <p:sp>
          <p:nvSpPr>
            <p:cNvPr id="1044" name="Oval 20">
              <a:extLst>
                <a:ext uri="{FF2B5EF4-FFF2-40B4-BE49-F238E27FC236}">
                  <a16:creationId xmlns:a16="http://schemas.microsoft.com/office/drawing/2014/main" id="{276DA73A-F455-4AA1-8853-0C2137D5D07C}"/>
                </a:ext>
              </a:extLst>
            </p:cNvPr>
            <p:cNvSpPr>
              <a:spLocks noChangeArrowheads="1"/>
            </p:cNvSpPr>
            <p:nvPr/>
          </p:nvSpPr>
          <p:spPr bwMode="auto">
            <a:xfrm>
              <a:off x="5584" y="1184"/>
              <a:ext cx="80" cy="73"/>
            </a:xfrm>
            <a:prstGeom prst="ellipse">
              <a:avLst/>
            </a:prstGeom>
            <a:solidFill>
              <a:schemeClr val="accent1"/>
            </a:solidFill>
            <a:ln>
              <a:noFill/>
            </a:ln>
            <a:effectLst/>
          </p:spPr>
          <p:txBody>
            <a:bodyPr wrap="none" anchor="ctr"/>
            <a:lstStyle>
              <a:lvl1pPr>
                <a:defRPr sz="2400" b="1">
                  <a:solidFill>
                    <a:schemeClr val="tx1"/>
                  </a:solidFill>
                  <a:latin typeface="Arial" panose="020B0604020202020204" pitchFamily="34" charset="0"/>
                  <a:ea typeface="宋体" panose="02010600030101010101" pitchFamily="2" charset="-122"/>
                </a:defRPr>
              </a:lvl1pPr>
              <a:lvl2pPr marL="742950" indent="-285750">
                <a:defRPr sz="2400" b="1">
                  <a:solidFill>
                    <a:schemeClr val="tx1"/>
                  </a:solidFill>
                  <a:latin typeface="Arial" panose="020B0604020202020204" pitchFamily="34" charset="0"/>
                  <a:ea typeface="宋体" panose="02010600030101010101" pitchFamily="2" charset="-122"/>
                </a:defRPr>
              </a:lvl2pPr>
              <a:lvl3pPr marL="1143000" indent="-228600">
                <a:defRPr sz="2400" b="1">
                  <a:solidFill>
                    <a:schemeClr val="tx1"/>
                  </a:solidFill>
                  <a:latin typeface="Arial" panose="020B0604020202020204" pitchFamily="34" charset="0"/>
                  <a:ea typeface="宋体" panose="02010600030101010101" pitchFamily="2" charset="-122"/>
                </a:defRPr>
              </a:lvl3pPr>
              <a:lvl4pPr marL="1600200" indent="-228600">
                <a:defRPr sz="2400" b="1">
                  <a:solidFill>
                    <a:schemeClr val="tx1"/>
                  </a:solidFill>
                  <a:latin typeface="Arial" panose="020B0604020202020204" pitchFamily="34" charset="0"/>
                  <a:ea typeface="宋体" panose="02010600030101010101" pitchFamily="2" charset="-122"/>
                </a:defRPr>
              </a:lvl4pPr>
              <a:lvl5pPr marL="2057400" indent="-228600">
                <a:defRPr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9pPr>
            </a:lstStyle>
            <a:p>
              <a:pPr eaLnBrk="1" hangingPunct="1">
                <a:defRPr/>
              </a:pPr>
              <a:endParaRPr lang="en-US" altLang="en-US"/>
            </a:p>
          </p:txBody>
        </p:sp>
        <p:sp>
          <p:nvSpPr>
            <p:cNvPr id="1045" name="Oval 21">
              <a:extLst>
                <a:ext uri="{FF2B5EF4-FFF2-40B4-BE49-F238E27FC236}">
                  <a16:creationId xmlns:a16="http://schemas.microsoft.com/office/drawing/2014/main" id="{CA0DF87E-D715-49D4-95DC-8C172514625E}"/>
                </a:ext>
              </a:extLst>
            </p:cNvPr>
            <p:cNvSpPr>
              <a:spLocks noChangeArrowheads="1"/>
            </p:cNvSpPr>
            <p:nvPr/>
          </p:nvSpPr>
          <p:spPr bwMode="auto">
            <a:xfrm>
              <a:off x="5136" y="1296"/>
              <a:ext cx="80" cy="80"/>
            </a:xfrm>
            <a:prstGeom prst="ellipse">
              <a:avLst/>
            </a:prstGeom>
            <a:solidFill>
              <a:schemeClr val="tx2"/>
            </a:solidFill>
            <a:ln>
              <a:noFill/>
            </a:ln>
            <a:effectLst/>
          </p:spPr>
          <p:txBody>
            <a:bodyPr wrap="none" anchor="ctr"/>
            <a:lstStyle>
              <a:lvl1pPr>
                <a:defRPr sz="2400" b="1">
                  <a:solidFill>
                    <a:schemeClr val="tx1"/>
                  </a:solidFill>
                  <a:latin typeface="Arial" panose="020B0604020202020204" pitchFamily="34" charset="0"/>
                  <a:ea typeface="宋体" panose="02010600030101010101" pitchFamily="2" charset="-122"/>
                </a:defRPr>
              </a:lvl1pPr>
              <a:lvl2pPr marL="742950" indent="-285750">
                <a:defRPr sz="2400" b="1">
                  <a:solidFill>
                    <a:schemeClr val="tx1"/>
                  </a:solidFill>
                  <a:latin typeface="Arial" panose="020B0604020202020204" pitchFamily="34" charset="0"/>
                  <a:ea typeface="宋体" panose="02010600030101010101" pitchFamily="2" charset="-122"/>
                </a:defRPr>
              </a:lvl2pPr>
              <a:lvl3pPr marL="1143000" indent="-228600">
                <a:defRPr sz="2400" b="1">
                  <a:solidFill>
                    <a:schemeClr val="tx1"/>
                  </a:solidFill>
                  <a:latin typeface="Arial" panose="020B0604020202020204" pitchFamily="34" charset="0"/>
                  <a:ea typeface="宋体" panose="02010600030101010101" pitchFamily="2" charset="-122"/>
                </a:defRPr>
              </a:lvl3pPr>
              <a:lvl4pPr marL="1600200" indent="-228600">
                <a:defRPr sz="2400" b="1">
                  <a:solidFill>
                    <a:schemeClr val="tx1"/>
                  </a:solidFill>
                  <a:latin typeface="Arial" panose="020B0604020202020204" pitchFamily="34" charset="0"/>
                  <a:ea typeface="宋体" panose="02010600030101010101" pitchFamily="2" charset="-122"/>
                </a:defRPr>
              </a:lvl4pPr>
              <a:lvl5pPr marL="2057400" indent="-228600">
                <a:defRPr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9pPr>
            </a:lstStyle>
            <a:p>
              <a:pPr eaLnBrk="1" hangingPunct="1">
                <a:defRPr/>
              </a:pPr>
              <a:endParaRPr lang="en-US" altLang="en-US"/>
            </a:p>
          </p:txBody>
        </p:sp>
        <p:sp>
          <p:nvSpPr>
            <p:cNvPr id="1046" name="Oval 22">
              <a:extLst>
                <a:ext uri="{FF2B5EF4-FFF2-40B4-BE49-F238E27FC236}">
                  <a16:creationId xmlns:a16="http://schemas.microsoft.com/office/drawing/2014/main" id="{6196C195-0570-4507-8BE1-4C4F7526D389}"/>
                </a:ext>
              </a:extLst>
            </p:cNvPr>
            <p:cNvSpPr>
              <a:spLocks noChangeArrowheads="1"/>
            </p:cNvSpPr>
            <p:nvPr/>
          </p:nvSpPr>
          <p:spPr bwMode="auto">
            <a:xfrm>
              <a:off x="5248" y="1296"/>
              <a:ext cx="79" cy="80"/>
            </a:xfrm>
            <a:prstGeom prst="ellipse">
              <a:avLst/>
            </a:prstGeom>
            <a:solidFill>
              <a:schemeClr val="accent2"/>
            </a:solidFill>
            <a:ln>
              <a:noFill/>
            </a:ln>
            <a:effectLst/>
          </p:spPr>
          <p:txBody>
            <a:bodyPr wrap="none" anchor="ctr"/>
            <a:lstStyle>
              <a:lvl1pPr>
                <a:defRPr sz="2400" b="1">
                  <a:solidFill>
                    <a:schemeClr val="tx1"/>
                  </a:solidFill>
                  <a:latin typeface="Arial" panose="020B0604020202020204" pitchFamily="34" charset="0"/>
                  <a:ea typeface="宋体" panose="02010600030101010101" pitchFamily="2" charset="-122"/>
                </a:defRPr>
              </a:lvl1pPr>
              <a:lvl2pPr marL="742950" indent="-285750">
                <a:defRPr sz="2400" b="1">
                  <a:solidFill>
                    <a:schemeClr val="tx1"/>
                  </a:solidFill>
                  <a:latin typeface="Arial" panose="020B0604020202020204" pitchFamily="34" charset="0"/>
                  <a:ea typeface="宋体" panose="02010600030101010101" pitchFamily="2" charset="-122"/>
                </a:defRPr>
              </a:lvl2pPr>
              <a:lvl3pPr marL="1143000" indent="-228600">
                <a:defRPr sz="2400" b="1">
                  <a:solidFill>
                    <a:schemeClr val="tx1"/>
                  </a:solidFill>
                  <a:latin typeface="Arial" panose="020B0604020202020204" pitchFamily="34" charset="0"/>
                  <a:ea typeface="宋体" panose="02010600030101010101" pitchFamily="2" charset="-122"/>
                </a:defRPr>
              </a:lvl3pPr>
              <a:lvl4pPr marL="1600200" indent="-228600">
                <a:defRPr sz="2400" b="1">
                  <a:solidFill>
                    <a:schemeClr val="tx1"/>
                  </a:solidFill>
                  <a:latin typeface="Arial" panose="020B0604020202020204" pitchFamily="34" charset="0"/>
                  <a:ea typeface="宋体" panose="02010600030101010101" pitchFamily="2" charset="-122"/>
                </a:defRPr>
              </a:lvl4pPr>
              <a:lvl5pPr marL="2057400" indent="-228600">
                <a:defRPr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9pPr>
            </a:lstStyle>
            <a:p>
              <a:pPr eaLnBrk="1" hangingPunct="1">
                <a:defRPr/>
              </a:pPr>
              <a:endParaRPr lang="en-US" altLang="en-US"/>
            </a:p>
          </p:txBody>
        </p:sp>
        <p:sp>
          <p:nvSpPr>
            <p:cNvPr id="1047" name="Oval 23">
              <a:extLst>
                <a:ext uri="{FF2B5EF4-FFF2-40B4-BE49-F238E27FC236}">
                  <a16:creationId xmlns:a16="http://schemas.microsoft.com/office/drawing/2014/main" id="{4A248188-86FB-48E9-AA9F-6F85BFFF1C11}"/>
                </a:ext>
              </a:extLst>
            </p:cNvPr>
            <p:cNvSpPr>
              <a:spLocks noChangeArrowheads="1"/>
            </p:cNvSpPr>
            <p:nvPr/>
          </p:nvSpPr>
          <p:spPr bwMode="auto">
            <a:xfrm>
              <a:off x="5360" y="1296"/>
              <a:ext cx="76" cy="80"/>
            </a:xfrm>
            <a:prstGeom prst="ellipse">
              <a:avLst/>
            </a:prstGeom>
            <a:solidFill>
              <a:schemeClr val="accent2"/>
            </a:solidFill>
            <a:ln>
              <a:noFill/>
            </a:ln>
            <a:effectLst/>
          </p:spPr>
          <p:txBody>
            <a:bodyPr wrap="none" anchor="ctr"/>
            <a:lstStyle>
              <a:lvl1pPr>
                <a:defRPr sz="2400" b="1">
                  <a:solidFill>
                    <a:schemeClr val="tx1"/>
                  </a:solidFill>
                  <a:latin typeface="Arial" panose="020B0604020202020204" pitchFamily="34" charset="0"/>
                  <a:ea typeface="宋体" panose="02010600030101010101" pitchFamily="2" charset="-122"/>
                </a:defRPr>
              </a:lvl1pPr>
              <a:lvl2pPr marL="742950" indent="-285750">
                <a:defRPr sz="2400" b="1">
                  <a:solidFill>
                    <a:schemeClr val="tx1"/>
                  </a:solidFill>
                  <a:latin typeface="Arial" panose="020B0604020202020204" pitchFamily="34" charset="0"/>
                  <a:ea typeface="宋体" panose="02010600030101010101" pitchFamily="2" charset="-122"/>
                </a:defRPr>
              </a:lvl2pPr>
              <a:lvl3pPr marL="1143000" indent="-228600">
                <a:defRPr sz="2400" b="1">
                  <a:solidFill>
                    <a:schemeClr val="tx1"/>
                  </a:solidFill>
                  <a:latin typeface="Arial" panose="020B0604020202020204" pitchFamily="34" charset="0"/>
                  <a:ea typeface="宋体" panose="02010600030101010101" pitchFamily="2" charset="-122"/>
                </a:defRPr>
              </a:lvl3pPr>
              <a:lvl4pPr marL="1600200" indent="-228600">
                <a:defRPr sz="2400" b="1">
                  <a:solidFill>
                    <a:schemeClr val="tx1"/>
                  </a:solidFill>
                  <a:latin typeface="Arial" panose="020B0604020202020204" pitchFamily="34" charset="0"/>
                  <a:ea typeface="宋体" panose="02010600030101010101" pitchFamily="2" charset="-122"/>
                </a:defRPr>
              </a:lvl4pPr>
              <a:lvl5pPr marL="2057400" indent="-228600">
                <a:defRPr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9pPr>
            </a:lstStyle>
            <a:p>
              <a:pPr eaLnBrk="1" hangingPunct="1">
                <a:defRPr/>
              </a:pPr>
              <a:endParaRPr lang="en-US" altLang="en-US"/>
            </a:p>
          </p:txBody>
        </p:sp>
        <p:sp>
          <p:nvSpPr>
            <p:cNvPr id="1048" name="Oval 24">
              <a:extLst>
                <a:ext uri="{FF2B5EF4-FFF2-40B4-BE49-F238E27FC236}">
                  <a16:creationId xmlns:a16="http://schemas.microsoft.com/office/drawing/2014/main" id="{29D49F37-DF19-4AC9-A4CF-AF2FEC4CF179}"/>
                </a:ext>
              </a:extLst>
            </p:cNvPr>
            <p:cNvSpPr>
              <a:spLocks noChangeArrowheads="1"/>
            </p:cNvSpPr>
            <p:nvPr/>
          </p:nvSpPr>
          <p:spPr bwMode="auto">
            <a:xfrm>
              <a:off x="5472" y="1296"/>
              <a:ext cx="73" cy="80"/>
            </a:xfrm>
            <a:prstGeom prst="ellipse">
              <a:avLst/>
            </a:prstGeom>
            <a:solidFill>
              <a:schemeClr val="accent1"/>
            </a:solidFill>
            <a:ln>
              <a:noFill/>
            </a:ln>
            <a:effectLst/>
          </p:spPr>
          <p:txBody>
            <a:bodyPr wrap="none" anchor="ctr"/>
            <a:lstStyle>
              <a:lvl1pPr>
                <a:defRPr sz="2400" b="1">
                  <a:solidFill>
                    <a:schemeClr val="tx1"/>
                  </a:solidFill>
                  <a:latin typeface="Arial" panose="020B0604020202020204" pitchFamily="34" charset="0"/>
                  <a:ea typeface="宋体" panose="02010600030101010101" pitchFamily="2" charset="-122"/>
                </a:defRPr>
              </a:lvl1pPr>
              <a:lvl2pPr marL="742950" indent="-285750">
                <a:defRPr sz="2400" b="1">
                  <a:solidFill>
                    <a:schemeClr val="tx1"/>
                  </a:solidFill>
                  <a:latin typeface="Arial" panose="020B0604020202020204" pitchFamily="34" charset="0"/>
                  <a:ea typeface="宋体" panose="02010600030101010101" pitchFamily="2" charset="-122"/>
                </a:defRPr>
              </a:lvl2pPr>
              <a:lvl3pPr marL="1143000" indent="-228600">
                <a:defRPr sz="2400" b="1">
                  <a:solidFill>
                    <a:schemeClr val="tx1"/>
                  </a:solidFill>
                  <a:latin typeface="Arial" panose="020B0604020202020204" pitchFamily="34" charset="0"/>
                  <a:ea typeface="宋体" panose="02010600030101010101" pitchFamily="2" charset="-122"/>
                </a:defRPr>
              </a:lvl3pPr>
              <a:lvl4pPr marL="1600200" indent="-228600">
                <a:defRPr sz="2400" b="1">
                  <a:solidFill>
                    <a:schemeClr val="tx1"/>
                  </a:solidFill>
                  <a:latin typeface="Arial" panose="020B0604020202020204" pitchFamily="34" charset="0"/>
                  <a:ea typeface="宋体" panose="02010600030101010101" pitchFamily="2" charset="-122"/>
                </a:defRPr>
              </a:lvl4pPr>
              <a:lvl5pPr marL="2057400" indent="-228600">
                <a:defRPr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9pPr>
            </a:lstStyle>
            <a:p>
              <a:pPr eaLnBrk="1" hangingPunct="1">
                <a:defRPr/>
              </a:pPr>
              <a:endParaRPr lang="en-US" altLang="en-US"/>
            </a:p>
          </p:txBody>
        </p:sp>
        <p:sp>
          <p:nvSpPr>
            <p:cNvPr id="1049" name="Oval 25">
              <a:extLst>
                <a:ext uri="{FF2B5EF4-FFF2-40B4-BE49-F238E27FC236}">
                  <a16:creationId xmlns:a16="http://schemas.microsoft.com/office/drawing/2014/main" id="{4354EAC0-9608-4F42-A4EB-3B80AB50FE7C}"/>
                </a:ext>
              </a:extLst>
            </p:cNvPr>
            <p:cNvSpPr>
              <a:spLocks noChangeArrowheads="1"/>
            </p:cNvSpPr>
            <p:nvPr/>
          </p:nvSpPr>
          <p:spPr bwMode="auto">
            <a:xfrm>
              <a:off x="5136" y="1408"/>
              <a:ext cx="80" cy="80"/>
            </a:xfrm>
            <a:prstGeom prst="ellipse">
              <a:avLst/>
            </a:prstGeom>
            <a:solidFill>
              <a:schemeClr val="accent2"/>
            </a:solidFill>
            <a:ln>
              <a:noFill/>
            </a:ln>
            <a:effectLst/>
          </p:spPr>
          <p:txBody>
            <a:bodyPr wrap="none" anchor="ctr"/>
            <a:lstStyle>
              <a:lvl1pPr>
                <a:defRPr sz="2400" b="1">
                  <a:solidFill>
                    <a:schemeClr val="tx1"/>
                  </a:solidFill>
                  <a:latin typeface="Arial" panose="020B0604020202020204" pitchFamily="34" charset="0"/>
                  <a:ea typeface="宋体" panose="02010600030101010101" pitchFamily="2" charset="-122"/>
                </a:defRPr>
              </a:lvl1pPr>
              <a:lvl2pPr marL="742950" indent="-285750">
                <a:defRPr sz="2400" b="1">
                  <a:solidFill>
                    <a:schemeClr val="tx1"/>
                  </a:solidFill>
                  <a:latin typeface="Arial" panose="020B0604020202020204" pitchFamily="34" charset="0"/>
                  <a:ea typeface="宋体" panose="02010600030101010101" pitchFamily="2" charset="-122"/>
                </a:defRPr>
              </a:lvl2pPr>
              <a:lvl3pPr marL="1143000" indent="-228600">
                <a:defRPr sz="2400" b="1">
                  <a:solidFill>
                    <a:schemeClr val="tx1"/>
                  </a:solidFill>
                  <a:latin typeface="Arial" panose="020B0604020202020204" pitchFamily="34" charset="0"/>
                  <a:ea typeface="宋体" panose="02010600030101010101" pitchFamily="2" charset="-122"/>
                </a:defRPr>
              </a:lvl3pPr>
              <a:lvl4pPr marL="1600200" indent="-228600">
                <a:defRPr sz="2400" b="1">
                  <a:solidFill>
                    <a:schemeClr val="tx1"/>
                  </a:solidFill>
                  <a:latin typeface="Arial" panose="020B0604020202020204" pitchFamily="34" charset="0"/>
                  <a:ea typeface="宋体" panose="02010600030101010101" pitchFamily="2" charset="-122"/>
                </a:defRPr>
              </a:lvl4pPr>
              <a:lvl5pPr marL="2057400" indent="-228600">
                <a:defRPr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9pPr>
            </a:lstStyle>
            <a:p>
              <a:pPr eaLnBrk="1" hangingPunct="1">
                <a:defRPr/>
              </a:pPr>
              <a:endParaRPr lang="en-US" altLang="en-US"/>
            </a:p>
          </p:txBody>
        </p:sp>
        <p:sp>
          <p:nvSpPr>
            <p:cNvPr id="1050" name="Oval 26">
              <a:extLst>
                <a:ext uri="{FF2B5EF4-FFF2-40B4-BE49-F238E27FC236}">
                  <a16:creationId xmlns:a16="http://schemas.microsoft.com/office/drawing/2014/main" id="{B14CF823-AFB3-4D9D-820E-DEED2D8F8B03}"/>
                </a:ext>
              </a:extLst>
            </p:cNvPr>
            <p:cNvSpPr>
              <a:spLocks noChangeArrowheads="1"/>
            </p:cNvSpPr>
            <p:nvPr/>
          </p:nvSpPr>
          <p:spPr bwMode="auto">
            <a:xfrm>
              <a:off x="5248" y="1408"/>
              <a:ext cx="79" cy="80"/>
            </a:xfrm>
            <a:prstGeom prst="ellipse">
              <a:avLst/>
            </a:prstGeom>
            <a:solidFill>
              <a:schemeClr val="accent2"/>
            </a:solidFill>
            <a:ln>
              <a:noFill/>
            </a:ln>
            <a:effectLst/>
          </p:spPr>
          <p:txBody>
            <a:bodyPr wrap="none" anchor="ctr"/>
            <a:lstStyle>
              <a:lvl1pPr>
                <a:defRPr sz="2400" b="1">
                  <a:solidFill>
                    <a:schemeClr val="tx1"/>
                  </a:solidFill>
                  <a:latin typeface="Arial" panose="020B0604020202020204" pitchFamily="34" charset="0"/>
                  <a:ea typeface="宋体" panose="02010600030101010101" pitchFamily="2" charset="-122"/>
                </a:defRPr>
              </a:lvl1pPr>
              <a:lvl2pPr marL="742950" indent="-285750">
                <a:defRPr sz="2400" b="1">
                  <a:solidFill>
                    <a:schemeClr val="tx1"/>
                  </a:solidFill>
                  <a:latin typeface="Arial" panose="020B0604020202020204" pitchFamily="34" charset="0"/>
                  <a:ea typeface="宋体" panose="02010600030101010101" pitchFamily="2" charset="-122"/>
                </a:defRPr>
              </a:lvl2pPr>
              <a:lvl3pPr marL="1143000" indent="-228600">
                <a:defRPr sz="2400" b="1">
                  <a:solidFill>
                    <a:schemeClr val="tx1"/>
                  </a:solidFill>
                  <a:latin typeface="Arial" panose="020B0604020202020204" pitchFamily="34" charset="0"/>
                  <a:ea typeface="宋体" panose="02010600030101010101" pitchFamily="2" charset="-122"/>
                </a:defRPr>
              </a:lvl3pPr>
              <a:lvl4pPr marL="1600200" indent="-228600">
                <a:defRPr sz="2400" b="1">
                  <a:solidFill>
                    <a:schemeClr val="tx1"/>
                  </a:solidFill>
                  <a:latin typeface="Arial" panose="020B0604020202020204" pitchFamily="34" charset="0"/>
                  <a:ea typeface="宋体" panose="02010600030101010101" pitchFamily="2" charset="-122"/>
                </a:defRPr>
              </a:lvl4pPr>
              <a:lvl5pPr marL="2057400" indent="-228600">
                <a:defRPr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9pPr>
            </a:lstStyle>
            <a:p>
              <a:pPr eaLnBrk="1" hangingPunct="1">
                <a:defRPr/>
              </a:pPr>
              <a:endParaRPr lang="en-US" altLang="en-US"/>
            </a:p>
          </p:txBody>
        </p:sp>
        <p:sp>
          <p:nvSpPr>
            <p:cNvPr id="1051" name="Oval 27">
              <a:extLst>
                <a:ext uri="{FF2B5EF4-FFF2-40B4-BE49-F238E27FC236}">
                  <a16:creationId xmlns:a16="http://schemas.microsoft.com/office/drawing/2014/main" id="{8C0D4A71-0F85-46DC-A09E-E4899FA6251E}"/>
                </a:ext>
              </a:extLst>
            </p:cNvPr>
            <p:cNvSpPr>
              <a:spLocks noChangeArrowheads="1"/>
            </p:cNvSpPr>
            <p:nvPr/>
          </p:nvSpPr>
          <p:spPr bwMode="auto">
            <a:xfrm>
              <a:off x="5360" y="1408"/>
              <a:ext cx="76" cy="80"/>
            </a:xfrm>
            <a:prstGeom prst="ellipse">
              <a:avLst/>
            </a:prstGeom>
            <a:solidFill>
              <a:schemeClr val="accent1"/>
            </a:solidFill>
            <a:ln>
              <a:noFill/>
            </a:ln>
            <a:effectLst/>
          </p:spPr>
          <p:txBody>
            <a:bodyPr wrap="none" anchor="ctr"/>
            <a:lstStyle>
              <a:lvl1pPr>
                <a:defRPr sz="2400" b="1">
                  <a:solidFill>
                    <a:schemeClr val="tx1"/>
                  </a:solidFill>
                  <a:latin typeface="Arial" panose="020B0604020202020204" pitchFamily="34" charset="0"/>
                  <a:ea typeface="宋体" panose="02010600030101010101" pitchFamily="2" charset="-122"/>
                </a:defRPr>
              </a:lvl1pPr>
              <a:lvl2pPr marL="742950" indent="-285750">
                <a:defRPr sz="2400" b="1">
                  <a:solidFill>
                    <a:schemeClr val="tx1"/>
                  </a:solidFill>
                  <a:latin typeface="Arial" panose="020B0604020202020204" pitchFamily="34" charset="0"/>
                  <a:ea typeface="宋体" panose="02010600030101010101" pitchFamily="2" charset="-122"/>
                </a:defRPr>
              </a:lvl2pPr>
              <a:lvl3pPr marL="1143000" indent="-228600">
                <a:defRPr sz="2400" b="1">
                  <a:solidFill>
                    <a:schemeClr val="tx1"/>
                  </a:solidFill>
                  <a:latin typeface="Arial" panose="020B0604020202020204" pitchFamily="34" charset="0"/>
                  <a:ea typeface="宋体" panose="02010600030101010101" pitchFamily="2" charset="-122"/>
                </a:defRPr>
              </a:lvl3pPr>
              <a:lvl4pPr marL="1600200" indent="-228600">
                <a:defRPr sz="2400" b="1">
                  <a:solidFill>
                    <a:schemeClr val="tx1"/>
                  </a:solidFill>
                  <a:latin typeface="Arial" panose="020B0604020202020204" pitchFamily="34" charset="0"/>
                  <a:ea typeface="宋体" panose="02010600030101010101" pitchFamily="2" charset="-122"/>
                </a:defRPr>
              </a:lvl4pPr>
              <a:lvl5pPr marL="2057400" indent="-228600">
                <a:defRPr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9pPr>
            </a:lstStyle>
            <a:p>
              <a:pPr eaLnBrk="1" hangingPunct="1">
                <a:defRPr/>
              </a:pPr>
              <a:endParaRPr lang="en-US" altLang="en-US"/>
            </a:p>
          </p:txBody>
        </p:sp>
        <p:sp>
          <p:nvSpPr>
            <p:cNvPr id="1052" name="Oval 28">
              <a:extLst>
                <a:ext uri="{FF2B5EF4-FFF2-40B4-BE49-F238E27FC236}">
                  <a16:creationId xmlns:a16="http://schemas.microsoft.com/office/drawing/2014/main" id="{D8611E10-4554-4047-8AE2-292DB8961869}"/>
                </a:ext>
              </a:extLst>
            </p:cNvPr>
            <p:cNvSpPr>
              <a:spLocks noChangeArrowheads="1"/>
            </p:cNvSpPr>
            <p:nvPr/>
          </p:nvSpPr>
          <p:spPr bwMode="auto">
            <a:xfrm>
              <a:off x="5472" y="1408"/>
              <a:ext cx="73" cy="80"/>
            </a:xfrm>
            <a:prstGeom prst="ellipse">
              <a:avLst/>
            </a:prstGeom>
            <a:solidFill>
              <a:schemeClr val="accent1"/>
            </a:solidFill>
            <a:ln>
              <a:noFill/>
            </a:ln>
            <a:effectLst/>
          </p:spPr>
          <p:txBody>
            <a:bodyPr wrap="none" anchor="ctr"/>
            <a:lstStyle>
              <a:lvl1pPr>
                <a:defRPr sz="2400" b="1">
                  <a:solidFill>
                    <a:schemeClr val="tx1"/>
                  </a:solidFill>
                  <a:latin typeface="Arial" panose="020B0604020202020204" pitchFamily="34" charset="0"/>
                  <a:ea typeface="宋体" panose="02010600030101010101" pitchFamily="2" charset="-122"/>
                </a:defRPr>
              </a:lvl1pPr>
              <a:lvl2pPr marL="742950" indent="-285750">
                <a:defRPr sz="2400" b="1">
                  <a:solidFill>
                    <a:schemeClr val="tx1"/>
                  </a:solidFill>
                  <a:latin typeface="Arial" panose="020B0604020202020204" pitchFamily="34" charset="0"/>
                  <a:ea typeface="宋体" panose="02010600030101010101" pitchFamily="2" charset="-122"/>
                </a:defRPr>
              </a:lvl2pPr>
              <a:lvl3pPr marL="1143000" indent="-228600">
                <a:defRPr sz="2400" b="1">
                  <a:solidFill>
                    <a:schemeClr val="tx1"/>
                  </a:solidFill>
                  <a:latin typeface="Arial" panose="020B0604020202020204" pitchFamily="34" charset="0"/>
                  <a:ea typeface="宋体" panose="02010600030101010101" pitchFamily="2" charset="-122"/>
                </a:defRPr>
              </a:lvl3pPr>
              <a:lvl4pPr marL="1600200" indent="-228600">
                <a:defRPr sz="2400" b="1">
                  <a:solidFill>
                    <a:schemeClr val="tx1"/>
                  </a:solidFill>
                  <a:latin typeface="Arial" panose="020B0604020202020204" pitchFamily="34" charset="0"/>
                  <a:ea typeface="宋体" panose="02010600030101010101" pitchFamily="2" charset="-122"/>
                </a:defRPr>
              </a:lvl4pPr>
              <a:lvl5pPr marL="2057400" indent="-228600">
                <a:defRPr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9pPr>
            </a:lstStyle>
            <a:p>
              <a:pPr eaLnBrk="1" hangingPunct="1">
                <a:defRPr/>
              </a:pPr>
              <a:endParaRPr lang="en-US" altLang="en-US"/>
            </a:p>
          </p:txBody>
        </p:sp>
        <p:sp>
          <p:nvSpPr>
            <p:cNvPr id="1053" name="Oval 29">
              <a:extLst>
                <a:ext uri="{FF2B5EF4-FFF2-40B4-BE49-F238E27FC236}">
                  <a16:creationId xmlns:a16="http://schemas.microsoft.com/office/drawing/2014/main" id="{228F1CF7-484D-47F9-8A98-61FDBB02BB67}"/>
                </a:ext>
              </a:extLst>
            </p:cNvPr>
            <p:cNvSpPr>
              <a:spLocks noChangeArrowheads="1"/>
            </p:cNvSpPr>
            <p:nvPr/>
          </p:nvSpPr>
          <p:spPr bwMode="auto">
            <a:xfrm>
              <a:off x="5584" y="1408"/>
              <a:ext cx="80" cy="80"/>
            </a:xfrm>
            <a:prstGeom prst="ellipse">
              <a:avLst/>
            </a:prstGeom>
            <a:solidFill>
              <a:schemeClr val="folHlink"/>
            </a:solidFill>
            <a:ln>
              <a:noFill/>
            </a:ln>
            <a:effectLst/>
          </p:spPr>
          <p:txBody>
            <a:bodyPr wrap="none" anchor="ctr"/>
            <a:lstStyle>
              <a:lvl1pPr>
                <a:defRPr sz="2400" b="1">
                  <a:solidFill>
                    <a:schemeClr val="tx1"/>
                  </a:solidFill>
                  <a:latin typeface="Arial" panose="020B0604020202020204" pitchFamily="34" charset="0"/>
                  <a:ea typeface="宋体" panose="02010600030101010101" pitchFamily="2" charset="-122"/>
                </a:defRPr>
              </a:lvl1pPr>
              <a:lvl2pPr marL="742950" indent="-285750">
                <a:defRPr sz="2400" b="1">
                  <a:solidFill>
                    <a:schemeClr val="tx1"/>
                  </a:solidFill>
                  <a:latin typeface="Arial" panose="020B0604020202020204" pitchFamily="34" charset="0"/>
                  <a:ea typeface="宋体" panose="02010600030101010101" pitchFamily="2" charset="-122"/>
                </a:defRPr>
              </a:lvl2pPr>
              <a:lvl3pPr marL="1143000" indent="-228600">
                <a:defRPr sz="2400" b="1">
                  <a:solidFill>
                    <a:schemeClr val="tx1"/>
                  </a:solidFill>
                  <a:latin typeface="Arial" panose="020B0604020202020204" pitchFamily="34" charset="0"/>
                  <a:ea typeface="宋体" panose="02010600030101010101" pitchFamily="2" charset="-122"/>
                </a:defRPr>
              </a:lvl3pPr>
              <a:lvl4pPr marL="1600200" indent="-228600">
                <a:defRPr sz="2400" b="1">
                  <a:solidFill>
                    <a:schemeClr val="tx1"/>
                  </a:solidFill>
                  <a:latin typeface="Arial" panose="020B0604020202020204" pitchFamily="34" charset="0"/>
                  <a:ea typeface="宋体" panose="02010600030101010101" pitchFamily="2" charset="-122"/>
                </a:defRPr>
              </a:lvl4pPr>
              <a:lvl5pPr marL="2057400" indent="-228600">
                <a:defRPr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9pPr>
            </a:lstStyle>
            <a:p>
              <a:pPr eaLnBrk="1" hangingPunct="1">
                <a:defRPr/>
              </a:pPr>
              <a:endParaRPr lang="en-US" altLang="en-US"/>
            </a:p>
          </p:txBody>
        </p:sp>
        <p:sp>
          <p:nvSpPr>
            <p:cNvPr id="1054" name="Oval 30">
              <a:extLst>
                <a:ext uri="{FF2B5EF4-FFF2-40B4-BE49-F238E27FC236}">
                  <a16:creationId xmlns:a16="http://schemas.microsoft.com/office/drawing/2014/main" id="{677B7870-F53C-49E6-8A48-5B9058B543EE}"/>
                </a:ext>
              </a:extLst>
            </p:cNvPr>
            <p:cNvSpPr>
              <a:spLocks noChangeArrowheads="1"/>
            </p:cNvSpPr>
            <p:nvPr/>
          </p:nvSpPr>
          <p:spPr bwMode="auto">
            <a:xfrm>
              <a:off x="5136" y="1520"/>
              <a:ext cx="80" cy="79"/>
            </a:xfrm>
            <a:prstGeom prst="ellipse">
              <a:avLst/>
            </a:prstGeom>
            <a:solidFill>
              <a:schemeClr val="accent2"/>
            </a:solidFill>
            <a:ln>
              <a:noFill/>
            </a:ln>
            <a:effectLst/>
          </p:spPr>
          <p:txBody>
            <a:bodyPr wrap="none" anchor="ctr"/>
            <a:lstStyle>
              <a:lvl1pPr>
                <a:defRPr sz="2400" b="1">
                  <a:solidFill>
                    <a:schemeClr val="tx1"/>
                  </a:solidFill>
                  <a:latin typeface="Arial" panose="020B0604020202020204" pitchFamily="34" charset="0"/>
                  <a:ea typeface="宋体" panose="02010600030101010101" pitchFamily="2" charset="-122"/>
                </a:defRPr>
              </a:lvl1pPr>
              <a:lvl2pPr marL="742950" indent="-285750">
                <a:defRPr sz="2400" b="1">
                  <a:solidFill>
                    <a:schemeClr val="tx1"/>
                  </a:solidFill>
                  <a:latin typeface="Arial" panose="020B0604020202020204" pitchFamily="34" charset="0"/>
                  <a:ea typeface="宋体" panose="02010600030101010101" pitchFamily="2" charset="-122"/>
                </a:defRPr>
              </a:lvl2pPr>
              <a:lvl3pPr marL="1143000" indent="-228600">
                <a:defRPr sz="2400" b="1">
                  <a:solidFill>
                    <a:schemeClr val="tx1"/>
                  </a:solidFill>
                  <a:latin typeface="Arial" panose="020B0604020202020204" pitchFamily="34" charset="0"/>
                  <a:ea typeface="宋体" panose="02010600030101010101" pitchFamily="2" charset="-122"/>
                </a:defRPr>
              </a:lvl3pPr>
              <a:lvl4pPr marL="1600200" indent="-228600">
                <a:defRPr sz="2400" b="1">
                  <a:solidFill>
                    <a:schemeClr val="tx1"/>
                  </a:solidFill>
                  <a:latin typeface="Arial" panose="020B0604020202020204" pitchFamily="34" charset="0"/>
                  <a:ea typeface="宋体" panose="02010600030101010101" pitchFamily="2" charset="-122"/>
                </a:defRPr>
              </a:lvl4pPr>
              <a:lvl5pPr marL="2057400" indent="-228600">
                <a:defRPr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9pPr>
            </a:lstStyle>
            <a:p>
              <a:pPr eaLnBrk="1" hangingPunct="1">
                <a:defRPr/>
              </a:pPr>
              <a:endParaRPr lang="en-US" altLang="en-US"/>
            </a:p>
          </p:txBody>
        </p:sp>
        <p:sp>
          <p:nvSpPr>
            <p:cNvPr id="1055" name="Oval 31">
              <a:extLst>
                <a:ext uri="{FF2B5EF4-FFF2-40B4-BE49-F238E27FC236}">
                  <a16:creationId xmlns:a16="http://schemas.microsoft.com/office/drawing/2014/main" id="{B90C3BA9-8F27-488C-902A-7EDE78F586D7}"/>
                </a:ext>
              </a:extLst>
            </p:cNvPr>
            <p:cNvSpPr>
              <a:spLocks noChangeArrowheads="1"/>
            </p:cNvSpPr>
            <p:nvPr/>
          </p:nvSpPr>
          <p:spPr bwMode="auto">
            <a:xfrm>
              <a:off x="5248" y="1520"/>
              <a:ext cx="79" cy="79"/>
            </a:xfrm>
            <a:prstGeom prst="ellipse">
              <a:avLst/>
            </a:prstGeom>
            <a:solidFill>
              <a:schemeClr val="accent1"/>
            </a:solidFill>
            <a:ln>
              <a:noFill/>
            </a:ln>
            <a:effectLst/>
          </p:spPr>
          <p:txBody>
            <a:bodyPr wrap="none" anchor="ctr"/>
            <a:lstStyle>
              <a:lvl1pPr>
                <a:defRPr sz="2400" b="1">
                  <a:solidFill>
                    <a:schemeClr val="tx1"/>
                  </a:solidFill>
                  <a:latin typeface="Arial" panose="020B0604020202020204" pitchFamily="34" charset="0"/>
                  <a:ea typeface="宋体" panose="02010600030101010101" pitchFamily="2" charset="-122"/>
                </a:defRPr>
              </a:lvl1pPr>
              <a:lvl2pPr marL="742950" indent="-285750">
                <a:defRPr sz="2400" b="1">
                  <a:solidFill>
                    <a:schemeClr val="tx1"/>
                  </a:solidFill>
                  <a:latin typeface="Arial" panose="020B0604020202020204" pitchFamily="34" charset="0"/>
                  <a:ea typeface="宋体" panose="02010600030101010101" pitchFamily="2" charset="-122"/>
                </a:defRPr>
              </a:lvl2pPr>
              <a:lvl3pPr marL="1143000" indent="-228600">
                <a:defRPr sz="2400" b="1">
                  <a:solidFill>
                    <a:schemeClr val="tx1"/>
                  </a:solidFill>
                  <a:latin typeface="Arial" panose="020B0604020202020204" pitchFamily="34" charset="0"/>
                  <a:ea typeface="宋体" panose="02010600030101010101" pitchFamily="2" charset="-122"/>
                </a:defRPr>
              </a:lvl3pPr>
              <a:lvl4pPr marL="1600200" indent="-228600">
                <a:defRPr sz="2400" b="1">
                  <a:solidFill>
                    <a:schemeClr val="tx1"/>
                  </a:solidFill>
                  <a:latin typeface="Arial" panose="020B0604020202020204" pitchFamily="34" charset="0"/>
                  <a:ea typeface="宋体" panose="02010600030101010101" pitchFamily="2" charset="-122"/>
                </a:defRPr>
              </a:lvl4pPr>
              <a:lvl5pPr marL="2057400" indent="-228600">
                <a:defRPr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9pPr>
            </a:lstStyle>
            <a:p>
              <a:pPr eaLnBrk="1" hangingPunct="1">
                <a:defRPr/>
              </a:pPr>
              <a:endParaRPr lang="en-US" altLang="en-US"/>
            </a:p>
          </p:txBody>
        </p:sp>
        <p:sp>
          <p:nvSpPr>
            <p:cNvPr id="1056" name="Oval 32">
              <a:extLst>
                <a:ext uri="{FF2B5EF4-FFF2-40B4-BE49-F238E27FC236}">
                  <a16:creationId xmlns:a16="http://schemas.microsoft.com/office/drawing/2014/main" id="{0F215F35-84FC-4301-BF39-EB916D808D68}"/>
                </a:ext>
              </a:extLst>
            </p:cNvPr>
            <p:cNvSpPr>
              <a:spLocks noChangeArrowheads="1"/>
            </p:cNvSpPr>
            <p:nvPr/>
          </p:nvSpPr>
          <p:spPr bwMode="auto">
            <a:xfrm>
              <a:off x="5360" y="1520"/>
              <a:ext cx="76" cy="79"/>
            </a:xfrm>
            <a:prstGeom prst="ellipse">
              <a:avLst/>
            </a:prstGeom>
            <a:solidFill>
              <a:schemeClr val="accent1"/>
            </a:solidFill>
            <a:ln>
              <a:noFill/>
            </a:ln>
            <a:effectLst/>
          </p:spPr>
          <p:txBody>
            <a:bodyPr wrap="none" anchor="ctr"/>
            <a:lstStyle>
              <a:lvl1pPr>
                <a:defRPr sz="2400" b="1">
                  <a:solidFill>
                    <a:schemeClr val="tx1"/>
                  </a:solidFill>
                  <a:latin typeface="Arial" panose="020B0604020202020204" pitchFamily="34" charset="0"/>
                  <a:ea typeface="宋体" panose="02010600030101010101" pitchFamily="2" charset="-122"/>
                </a:defRPr>
              </a:lvl1pPr>
              <a:lvl2pPr marL="742950" indent="-285750">
                <a:defRPr sz="2400" b="1">
                  <a:solidFill>
                    <a:schemeClr val="tx1"/>
                  </a:solidFill>
                  <a:latin typeface="Arial" panose="020B0604020202020204" pitchFamily="34" charset="0"/>
                  <a:ea typeface="宋体" panose="02010600030101010101" pitchFamily="2" charset="-122"/>
                </a:defRPr>
              </a:lvl2pPr>
              <a:lvl3pPr marL="1143000" indent="-228600">
                <a:defRPr sz="2400" b="1">
                  <a:solidFill>
                    <a:schemeClr val="tx1"/>
                  </a:solidFill>
                  <a:latin typeface="Arial" panose="020B0604020202020204" pitchFamily="34" charset="0"/>
                  <a:ea typeface="宋体" panose="02010600030101010101" pitchFamily="2" charset="-122"/>
                </a:defRPr>
              </a:lvl3pPr>
              <a:lvl4pPr marL="1600200" indent="-228600">
                <a:defRPr sz="2400" b="1">
                  <a:solidFill>
                    <a:schemeClr val="tx1"/>
                  </a:solidFill>
                  <a:latin typeface="Arial" panose="020B0604020202020204" pitchFamily="34" charset="0"/>
                  <a:ea typeface="宋体" panose="02010600030101010101" pitchFamily="2" charset="-122"/>
                </a:defRPr>
              </a:lvl4pPr>
              <a:lvl5pPr marL="2057400" indent="-228600">
                <a:defRPr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9pPr>
            </a:lstStyle>
            <a:p>
              <a:pPr eaLnBrk="1" hangingPunct="1">
                <a:defRPr/>
              </a:pPr>
              <a:endParaRPr lang="en-US" altLang="en-US"/>
            </a:p>
          </p:txBody>
        </p:sp>
        <p:sp>
          <p:nvSpPr>
            <p:cNvPr id="1057" name="Oval 33">
              <a:extLst>
                <a:ext uri="{FF2B5EF4-FFF2-40B4-BE49-F238E27FC236}">
                  <a16:creationId xmlns:a16="http://schemas.microsoft.com/office/drawing/2014/main" id="{9CBFC69D-7219-40A7-8E4B-466A14AA62B4}"/>
                </a:ext>
              </a:extLst>
            </p:cNvPr>
            <p:cNvSpPr>
              <a:spLocks noChangeArrowheads="1"/>
            </p:cNvSpPr>
            <p:nvPr/>
          </p:nvSpPr>
          <p:spPr bwMode="auto">
            <a:xfrm>
              <a:off x="5472" y="1520"/>
              <a:ext cx="73" cy="79"/>
            </a:xfrm>
            <a:prstGeom prst="ellipse">
              <a:avLst/>
            </a:prstGeom>
            <a:solidFill>
              <a:schemeClr val="folHlink"/>
            </a:solidFill>
            <a:ln>
              <a:noFill/>
            </a:ln>
            <a:effectLst/>
          </p:spPr>
          <p:txBody>
            <a:bodyPr wrap="none" anchor="ctr"/>
            <a:lstStyle>
              <a:lvl1pPr>
                <a:defRPr sz="2400" b="1">
                  <a:solidFill>
                    <a:schemeClr val="tx1"/>
                  </a:solidFill>
                  <a:latin typeface="Arial" panose="020B0604020202020204" pitchFamily="34" charset="0"/>
                  <a:ea typeface="宋体" panose="02010600030101010101" pitchFamily="2" charset="-122"/>
                </a:defRPr>
              </a:lvl1pPr>
              <a:lvl2pPr marL="742950" indent="-285750">
                <a:defRPr sz="2400" b="1">
                  <a:solidFill>
                    <a:schemeClr val="tx1"/>
                  </a:solidFill>
                  <a:latin typeface="Arial" panose="020B0604020202020204" pitchFamily="34" charset="0"/>
                  <a:ea typeface="宋体" panose="02010600030101010101" pitchFamily="2" charset="-122"/>
                </a:defRPr>
              </a:lvl2pPr>
              <a:lvl3pPr marL="1143000" indent="-228600">
                <a:defRPr sz="2400" b="1">
                  <a:solidFill>
                    <a:schemeClr val="tx1"/>
                  </a:solidFill>
                  <a:latin typeface="Arial" panose="020B0604020202020204" pitchFamily="34" charset="0"/>
                  <a:ea typeface="宋体" panose="02010600030101010101" pitchFamily="2" charset="-122"/>
                </a:defRPr>
              </a:lvl3pPr>
              <a:lvl4pPr marL="1600200" indent="-228600">
                <a:defRPr sz="2400" b="1">
                  <a:solidFill>
                    <a:schemeClr val="tx1"/>
                  </a:solidFill>
                  <a:latin typeface="Arial" panose="020B0604020202020204" pitchFamily="34" charset="0"/>
                  <a:ea typeface="宋体" panose="02010600030101010101" pitchFamily="2" charset="-122"/>
                </a:defRPr>
              </a:lvl4pPr>
              <a:lvl5pPr marL="2057400" indent="-228600">
                <a:defRPr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9pPr>
            </a:lstStyle>
            <a:p>
              <a:pPr eaLnBrk="1" hangingPunct="1">
                <a:defRPr/>
              </a:pPr>
              <a:endParaRPr lang="en-US" altLang="en-US"/>
            </a:p>
          </p:txBody>
        </p:sp>
        <p:sp>
          <p:nvSpPr>
            <p:cNvPr id="1058" name="Oval 34">
              <a:extLst>
                <a:ext uri="{FF2B5EF4-FFF2-40B4-BE49-F238E27FC236}">
                  <a16:creationId xmlns:a16="http://schemas.microsoft.com/office/drawing/2014/main" id="{7C40E023-19D9-47DF-851F-925372EA3A49}"/>
                </a:ext>
              </a:extLst>
            </p:cNvPr>
            <p:cNvSpPr>
              <a:spLocks noChangeArrowheads="1"/>
            </p:cNvSpPr>
            <p:nvPr/>
          </p:nvSpPr>
          <p:spPr bwMode="auto">
            <a:xfrm>
              <a:off x="5136" y="1632"/>
              <a:ext cx="80" cy="75"/>
            </a:xfrm>
            <a:prstGeom prst="ellipse">
              <a:avLst/>
            </a:prstGeom>
            <a:solidFill>
              <a:schemeClr val="accent1"/>
            </a:solidFill>
            <a:ln>
              <a:noFill/>
            </a:ln>
            <a:effectLst/>
          </p:spPr>
          <p:txBody>
            <a:bodyPr wrap="none" anchor="ctr"/>
            <a:lstStyle>
              <a:lvl1pPr>
                <a:defRPr sz="2400" b="1">
                  <a:solidFill>
                    <a:schemeClr val="tx1"/>
                  </a:solidFill>
                  <a:latin typeface="Arial" panose="020B0604020202020204" pitchFamily="34" charset="0"/>
                  <a:ea typeface="宋体" panose="02010600030101010101" pitchFamily="2" charset="-122"/>
                </a:defRPr>
              </a:lvl1pPr>
              <a:lvl2pPr marL="742950" indent="-285750">
                <a:defRPr sz="2400" b="1">
                  <a:solidFill>
                    <a:schemeClr val="tx1"/>
                  </a:solidFill>
                  <a:latin typeface="Arial" panose="020B0604020202020204" pitchFamily="34" charset="0"/>
                  <a:ea typeface="宋体" panose="02010600030101010101" pitchFamily="2" charset="-122"/>
                </a:defRPr>
              </a:lvl2pPr>
              <a:lvl3pPr marL="1143000" indent="-228600">
                <a:defRPr sz="2400" b="1">
                  <a:solidFill>
                    <a:schemeClr val="tx1"/>
                  </a:solidFill>
                  <a:latin typeface="Arial" panose="020B0604020202020204" pitchFamily="34" charset="0"/>
                  <a:ea typeface="宋体" panose="02010600030101010101" pitchFamily="2" charset="-122"/>
                </a:defRPr>
              </a:lvl3pPr>
              <a:lvl4pPr marL="1600200" indent="-228600">
                <a:defRPr sz="2400" b="1">
                  <a:solidFill>
                    <a:schemeClr val="tx1"/>
                  </a:solidFill>
                  <a:latin typeface="Arial" panose="020B0604020202020204" pitchFamily="34" charset="0"/>
                  <a:ea typeface="宋体" panose="02010600030101010101" pitchFamily="2" charset="-122"/>
                </a:defRPr>
              </a:lvl4pPr>
              <a:lvl5pPr marL="2057400" indent="-228600">
                <a:defRPr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9pPr>
            </a:lstStyle>
            <a:p>
              <a:pPr eaLnBrk="1" hangingPunct="1">
                <a:defRPr/>
              </a:pPr>
              <a:endParaRPr lang="en-US" altLang="en-US"/>
            </a:p>
          </p:txBody>
        </p:sp>
        <p:sp>
          <p:nvSpPr>
            <p:cNvPr id="1059" name="Oval 35">
              <a:extLst>
                <a:ext uri="{FF2B5EF4-FFF2-40B4-BE49-F238E27FC236}">
                  <a16:creationId xmlns:a16="http://schemas.microsoft.com/office/drawing/2014/main" id="{20F49249-9A41-43B1-8146-E8CB992689F1}"/>
                </a:ext>
              </a:extLst>
            </p:cNvPr>
            <p:cNvSpPr>
              <a:spLocks noChangeArrowheads="1"/>
            </p:cNvSpPr>
            <p:nvPr/>
          </p:nvSpPr>
          <p:spPr bwMode="auto">
            <a:xfrm>
              <a:off x="5248" y="1632"/>
              <a:ext cx="79" cy="75"/>
            </a:xfrm>
            <a:prstGeom prst="ellipse">
              <a:avLst/>
            </a:prstGeom>
            <a:solidFill>
              <a:schemeClr val="accent1"/>
            </a:solidFill>
            <a:ln>
              <a:noFill/>
            </a:ln>
            <a:effectLst/>
          </p:spPr>
          <p:txBody>
            <a:bodyPr wrap="none" anchor="ctr"/>
            <a:lstStyle>
              <a:lvl1pPr>
                <a:defRPr sz="2400" b="1">
                  <a:solidFill>
                    <a:schemeClr val="tx1"/>
                  </a:solidFill>
                  <a:latin typeface="Arial" panose="020B0604020202020204" pitchFamily="34" charset="0"/>
                  <a:ea typeface="宋体" panose="02010600030101010101" pitchFamily="2" charset="-122"/>
                </a:defRPr>
              </a:lvl1pPr>
              <a:lvl2pPr marL="742950" indent="-285750">
                <a:defRPr sz="2400" b="1">
                  <a:solidFill>
                    <a:schemeClr val="tx1"/>
                  </a:solidFill>
                  <a:latin typeface="Arial" panose="020B0604020202020204" pitchFamily="34" charset="0"/>
                  <a:ea typeface="宋体" panose="02010600030101010101" pitchFamily="2" charset="-122"/>
                </a:defRPr>
              </a:lvl2pPr>
              <a:lvl3pPr marL="1143000" indent="-228600">
                <a:defRPr sz="2400" b="1">
                  <a:solidFill>
                    <a:schemeClr val="tx1"/>
                  </a:solidFill>
                  <a:latin typeface="Arial" panose="020B0604020202020204" pitchFamily="34" charset="0"/>
                  <a:ea typeface="宋体" panose="02010600030101010101" pitchFamily="2" charset="-122"/>
                </a:defRPr>
              </a:lvl3pPr>
              <a:lvl4pPr marL="1600200" indent="-228600">
                <a:defRPr sz="2400" b="1">
                  <a:solidFill>
                    <a:schemeClr val="tx1"/>
                  </a:solidFill>
                  <a:latin typeface="Arial" panose="020B0604020202020204" pitchFamily="34" charset="0"/>
                  <a:ea typeface="宋体" panose="02010600030101010101" pitchFamily="2" charset="-122"/>
                </a:defRPr>
              </a:lvl4pPr>
              <a:lvl5pPr marL="2057400" indent="-228600">
                <a:defRPr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9pPr>
            </a:lstStyle>
            <a:p>
              <a:pPr eaLnBrk="1" hangingPunct="1">
                <a:defRPr/>
              </a:pPr>
              <a:endParaRPr lang="en-US" altLang="en-US"/>
            </a:p>
          </p:txBody>
        </p:sp>
        <p:sp>
          <p:nvSpPr>
            <p:cNvPr id="1060" name="Oval 36">
              <a:extLst>
                <a:ext uri="{FF2B5EF4-FFF2-40B4-BE49-F238E27FC236}">
                  <a16:creationId xmlns:a16="http://schemas.microsoft.com/office/drawing/2014/main" id="{554FBFD8-31F4-4720-B124-5E605F5C9E57}"/>
                </a:ext>
              </a:extLst>
            </p:cNvPr>
            <p:cNvSpPr>
              <a:spLocks noChangeArrowheads="1"/>
            </p:cNvSpPr>
            <p:nvPr/>
          </p:nvSpPr>
          <p:spPr bwMode="auto">
            <a:xfrm>
              <a:off x="5360" y="1632"/>
              <a:ext cx="76" cy="75"/>
            </a:xfrm>
            <a:prstGeom prst="ellipse">
              <a:avLst/>
            </a:prstGeom>
            <a:solidFill>
              <a:schemeClr val="folHlink"/>
            </a:solidFill>
            <a:ln>
              <a:noFill/>
            </a:ln>
            <a:effectLst/>
          </p:spPr>
          <p:txBody>
            <a:bodyPr wrap="none" anchor="ctr"/>
            <a:lstStyle>
              <a:lvl1pPr>
                <a:defRPr sz="2400" b="1">
                  <a:solidFill>
                    <a:schemeClr val="tx1"/>
                  </a:solidFill>
                  <a:latin typeface="Arial" panose="020B0604020202020204" pitchFamily="34" charset="0"/>
                  <a:ea typeface="宋体" panose="02010600030101010101" pitchFamily="2" charset="-122"/>
                </a:defRPr>
              </a:lvl1pPr>
              <a:lvl2pPr marL="742950" indent="-285750">
                <a:defRPr sz="2400" b="1">
                  <a:solidFill>
                    <a:schemeClr val="tx1"/>
                  </a:solidFill>
                  <a:latin typeface="Arial" panose="020B0604020202020204" pitchFamily="34" charset="0"/>
                  <a:ea typeface="宋体" panose="02010600030101010101" pitchFamily="2" charset="-122"/>
                </a:defRPr>
              </a:lvl2pPr>
              <a:lvl3pPr marL="1143000" indent="-228600">
                <a:defRPr sz="2400" b="1">
                  <a:solidFill>
                    <a:schemeClr val="tx1"/>
                  </a:solidFill>
                  <a:latin typeface="Arial" panose="020B0604020202020204" pitchFamily="34" charset="0"/>
                  <a:ea typeface="宋体" panose="02010600030101010101" pitchFamily="2" charset="-122"/>
                </a:defRPr>
              </a:lvl3pPr>
              <a:lvl4pPr marL="1600200" indent="-228600">
                <a:defRPr sz="2400" b="1">
                  <a:solidFill>
                    <a:schemeClr val="tx1"/>
                  </a:solidFill>
                  <a:latin typeface="Arial" panose="020B0604020202020204" pitchFamily="34" charset="0"/>
                  <a:ea typeface="宋体" panose="02010600030101010101" pitchFamily="2" charset="-122"/>
                </a:defRPr>
              </a:lvl4pPr>
              <a:lvl5pPr marL="2057400" indent="-228600">
                <a:defRPr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9pPr>
            </a:lstStyle>
            <a:p>
              <a:pPr eaLnBrk="1" hangingPunct="1">
                <a:defRPr/>
              </a:pPr>
              <a:endParaRPr lang="en-US" altLang="en-US"/>
            </a:p>
          </p:txBody>
        </p:sp>
        <p:sp>
          <p:nvSpPr>
            <p:cNvPr id="1061" name="Oval 37">
              <a:extLst>
                <a:ext uri="{FF2B5EF4-FFF2-40B4-BE49-F238E27FC236}">
                  <a16:creationId xmlns:a16="http://schemas.microsoft.com/office/drawing/2014/main" id="{4BD42C68-FD3D-4872-AC3B-6E44064DDF17}"/>
                </a:ext>
              </a:extLst>
            </p:cNvPr>
            <p:cNvSpPr>
              <a:spLocks noChangeArrowheads="1"/>
            </p:cNvSpPr>
            <p:nvPr/>
          </p:nvSpPr>
          <p:spPr bwMode="auto">
            <a:xfrm>
              <a:off x="5472" y="1632"/>
              <a:ext cx="73" cy="75"/>
            </a:xfrm>
            <a:prstGeom prst="ellipse">
              <a:avLst/>
            </a:prstGeom>
            <a:solidFill>
              <a:schemeClr val="folHlink"/>
            </a:solidFill>
            <a:ln>
              <a:noFill/>
            </a:ln>
            <a:effectLst/>
          </p:spPr>
          <p:txBody>
            <a:bodyPr wrap="none" anchor="ctr"/>
            <a:lstStyle>
              <a:lvl1pPr>
                <a:defRPr sz="2400" b="1">
                  <a:solidFill>
                    <a:schemeClr val="tx1"/>
                  </a:solidFill>
                  <a:latin typeface="Arial" panose="020B0604020202020204" pitchFamily="34" charset="0"/>
                  <a:ea typeface="宋体" panose="02010600030101010101" pitchFamily="2" charset="-122"/>
                </a:defRPr>
              </a:lvl1pPr>
              <a:lvl2pPr marL="742950" indent="-285750">
                <a:defRPr sz="2400" b="1">
                  <a:solidFill>
                    <a:schemeClr val="tx1"/>
                  </a:solidFill>
                  <a:latin typeface="Arial" panose="020B0604020202020204" pitchFamily="34" charset="0"/>
                  <a:ea typeface="宋体" panose="02010600030101010101" pitchFamily="2" charset="-122"/>
                </a:defRPr>
              </a:lvl2pPr>
              <a:lvl3pPr marL="1143000" indent="-228600">
                <a:defRPr sz="2400" b="1">
                  <a:solidFill>
                    <a:schemeClr val="tx1"/>
                  </a:solidFill>
                  <a:latin typeface="Arial" panose="020B0604020202020204" pitchFamily="34" charset="0"/>
                  <a:ea typeface="宋体" panose="02010600030101010101" pitchFamily="2" charset="-122"/>
                </a:defRPr>
              </a:lvl3pPr>
              <a:lvl4pPr marL="1600200" indent="-228600">
                <a:defRPr sz="2400" b="1">
                  <a:solidFill>
                    <a:schemeClr val="tx1"/>
                  </a:solidFill>
                  <a:latin typeface="Arial" panose="020B0604020202020204" pitchFamily="34" charset="0"/>
                  <a:ea typeface="宋体" panose="02010600030101010101" pitchFamily="2" charset="-122"/>
                </a:defRPr>
              </a:lvl4pPr>
              <a:lvl5pPr marL="2057400" indent="-228600">
                <a:defRPr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9pPr>
            </a:lstStyle>
            <a:p>
              <a:pPr eaLnBrk="1" hangingPunct="1">
                <a:defRPr/>
              </a:pPr>
              <a:endParaRPr lang="en-US" altLang="en-US"/>
            </a:p>
          </p:txBody>
        </p:sp>
        <p:sp>
          <p:nvSpPr>
            <p:cNvPr id="1062" name="Oval 38">
              <a:extLst>
                <a:ext uri="{FF2B5EF4-FFF2-40B4-BE49-F238E27FC236}">
                  <a16:creationId xmlns:a16="http://schemas.microsoft.com/office/drawing/2014/main" id="{5C69F370-C53C-4117-BE42-4761FC047624}"/>
                </a:ext>
              </a:extLst>
            </p:cNvPr>
            <p:cNvSpPr>
              <a:spLocks noChangeArrowheads="1"/>
            </p:cNvSpPr>
            <p:nvPr/>
          </p:nvSpPr>
          <p:spPr bwMode="auto">
            <a:xfrm>
              <a:off x="5248" y="1744"/>
              <a:ext cx="79" cy="80"/>
            </a:xfrm>
            <a:prstGeom prst="ellipse">
              <a:avLst/>
            </a:prstGeom>
            <a:solidFill>
              <a:schemeClr val="folHlink"/>
            </a:solidFill>
            <a:ln>
              <a:noFill/>
            </a:ln>
            <a:effectLst/>
          </p:spPr>
          <p:txBody>
            <a:bodyPr wrap="none" anchor="ctr"/>
            <a:lstStyle>
              <a:lvl1pPr>
                <a:defRPr sz="2400" b="1">
                  <a:solidFill>
                    <a:schemeClr val="tx1"/>
                  </a:solidFill>
                  <a:latin typeface="Arial" panose="020B0604020202020204" pitchFamily="34" charset="0"/>
                  <a:ea typeface="宋体" panose="02010600030101010101" pitchFamily="2" charset="-122"/>
                </a:defRPr>
              </a:lvl1pPr>
              <a:lvl2pPr marL="742950" indent="-285750">
                <a:defRPr sz="2400" b="1">
                  <a:solidFill>
                    <a:schemeClr val="tx1"/>
                  </a:solidFill>
                  <a:latin typeface="Arial" panose="020B0604020202020204" pitchFamily="34" charset="0"/>
                  <a:ea typeface="宋体" panose="02010600030101010101" pitchFamily="2" charset="-122"/>
                </a:defRPr>
              </a:lvl2pPr>
              <a:lvl3pPr marL="1143000" indent="-228600">
                <a:defRPr sz="2400" b="1">
                  <a:solidFill>
                    <a:schemeClr val="tx1"/>
                  </a:solidFill>
                  <a:latin typeface="Arial" panose="020B0604020202020204" pitchFamily="34" charset="0"/>
                  <a:ea typeface="宋体" panose="02010600030101010101" pitchFamily="2" charset="-122"/>
                </a:defRPr>
              </a:lvl3pPr>
              <a:lvl4pPr marL="1600200" indent="-228600">
                <a:defRPr sz="2400" b="1">
                  <a:solidFill>
                    <a:schemeClr val="tx1"/>
                  </a:solidFill>
                  <a:latin typeface="Arial" panose="020B0604020202020204" pitchFamily="34" charset="0"/>
                  <a:ea typeface="宋体" panose="02010600030101010101" pitchFamily="2" charset="-122"/>
                </a:defRPr>
              </a:lvl4pPr>
              <a:lvl5pPr marL="2057400" indent="-228600">
                <a:defRPr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9pPr>
            </a:lstStyle>
            <a:p>
              <a:pPr eaLnBrk="1" hangingPunct="1">
                <a:defRPr/>
              </a:pPr>
              <a:endParaRPr lang="en-US" altLang="en-US"/>
            </a:p>
          </p:txBody>
        </p:sp>
        <p:sp>
          <p:nvSpPr>
            <p:cNvPr id="1063" name="Oval 39">
              <a:extLst>
                <a:ext uri="{FF2B5EF4-FFF2-40B4-BE49-F238E27FC236}">
                  <a16:creationId xmlns:a16="http://schemas.microsoft.com/office/drawing/2014/main" id="{95A6A15C-9C07-4AEA-BBF6-C6911A35DBD8}"/>
                </a:ext>
              </a:extLst>
            </p:cNvPr>
            <p:cNvSpPr>
              <a:spLocks noChangeArrowheads="1"/>
            </p:cNvSpPr>
            <p:nvPr/>
          </p:nvSpPr>
          <p:spPr bwMode="auto">
            <a:xfrm>
              <a:off x="5472" y="1744"/>
              <a:ext cx="73" cy="80"/>
            </a:xfrm>
            <a:prstGeom prst="ellipse">
              <a:avLst/>
            </a:prstGeom>
            <a:solidFill>
              <a:schemeClr val="folHlink"/>
            </a:solidFill>
            <a:ln>
              <a:noFill/>
            </a:ln>
            <a:effectLst/>
          </p:spPr>
          <p:txBody>
            <a:bodyPr wrap="none" anchor="ctr"/>
            <a:lstStyle>
              <a:lvl1pPr>
                <a:defRPr sz="2400" b="1">
                  <a:solidFill>
                    <a:schemeClr val="tx1"/>
                  </a:solidFill>
                  <a:latin typeface="Arial" panose="020B0604020202020204" pitchFamily="34" charset="0"/>
                  <a:ea typeface="宋体" panose="02010600030101010101" pitchFamily="2" charset="-122"/>
                </a:defRPr>
              </a:lvl1pPr>
              <a:lvl2pPr marL="742950" indent="-285750">
                <a:defRPr sz="2400" b="1">
                  <a:solidFill>
                    <a:schemeClr val="tx1"/>
                  </a:solidFill>
                  <a:latin typeface="Arial" panose="020B0604020202020204" pitchFamily="34" charset="0"/>
                  <a:ea typeface="宋体" panose="02010600030101010101" pitchFamily="2" charset="-122"/>
                </a:defRPr>
              </a:lvl2pPr>
              <a:lvl3pPr marL="1143000" indent="-228600">
                <a:defRPr sz="2400" b="1">
                  <a:solidFill>
                    <a:schemeClr val="tx1"/>
                  </a:solidFill>
                  <a:latin typeface="Arial" panose="020B0604020202020204" pitchFamily="34" charset="0"/>
                  <a:ea typeface="宋体" panose="02010600030101010101" pitchFamily="2" charset="-122"/>
                </a:defRPr>
              </a:lvl3pPr>
              <a:lvl4pPr marL="1600200" indent="-228600">
                <a:defRPr sz="2400" b="1">
                  <a:solidFill>
                    <a:schemeClr val="tx1"/>
                  </a:solidFill>
                  <a:latin typeface="Arial" panose="020B0604020202020204" pitchFamily="34" charset="0"/>
                  <a:ea typeface="宋体" panose="02010600030101010101" pitchFamily="2" charset="-122"/>
                </a:defRPr>
              </a:lvl4pPr>
              <a:lvl5pPr marL="2057400" indent="-228600">
                <a:defRPr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9pPr>
            </a:lstStyle>
            <a:p>
              <a:pPr eaLnBrk="1" hangingPunct="1">
                <a:defRPr/>
              </a:pPr>
              <a:endParaRPr lang="en-US" altLang="en-US"/>
            </a:p>
          </p:txBody>
        </p:sp>
      </p:grpSp>
    </p:spTree>
  </p:cSld>
  <p:clrMap bg1="lt1" tx1="dk1" bg2="lt2" tx2="dk2" accent1="accent1" accent2="accent2" accent3="accent3" accent4="accent4" accent5="accent5" accent6="accent6" hlink="hlink" folHlink="folHlink"/>
  <p:sldLayoutIdLst>
    <p:sldLayoutId id="2147484050" r:id="rId1"/>
    <p:sldLayoutId id="2147484039" r:id="rId2"/>
    <p:sldLayoutId id="2147484040" r:id="rId3"/>
    <p:sldLayoutId id="2147484041" r:id="rId4"/>
    <p:sldLayoutId id="2147484042" r:id="rId5"/>
    <p:sldLayoutId id="2147484043" r:id="rId6"/>
    <p:sldLayoutId id="2147484044" r:id="rId7"/>
    <p:sldLayoutId id="2147484045" r:id="rId8"/>
    <p:sldLayoutId id="2147484046" r:id="rId9"/>
    <p:sldLayoutId id="2147484047" r:id="rId10"/>
    <p:sldLayoutId id="2147484048" r:id="rId11"/>
    <p:sldLayoutId id="2147484049" r:id="rId12"/>
  </p:sldLayoutIdLst>
  <p:hf hdr="0" ftr="0" dt="0"/>
  <p:txStyles>
    <p:titleStyle>
      <a:lvl1pPr algn="l" rtl="0" eaLnBrk="0" fontAlgn="base" hangingPunct="0">
        <a:spcBef>
          <a:spcPct val="0"/>
        </a:spcBef>
        <a:spcAft>
          <a:spcPct val="0"/>
        </a:spcAft>
        <a:defRPr sz="3900" b="1" kern="1200">
          <a:solidFill>
            <a:schemeClr val="tx2"/>
          </a:solidFill>
          <a:latin typeface="+mj-lt"/>
          <a:ea typeface="+mj-ea"/>
          <a:cs typeface="+mj-cs"/>
        </a:defRPr>
      </a:lvl1pPr>
      <a:lvl2pPr algn="l" rtl="0" eaLnBrk="0" fontAlgn="base" hangingPunct="0">
        <a:spcBef>
          <a:spcPct val="0"/>
        </a:spcBef>
        <a:spcAft>
          <a:spcPct val="0"/>
        </a:spcAft>
        <a:defRPr sz="3900" b="1">
          <a:solidFill>
            <a:schemeClr val="tx2"/>
          </a:solidFill>
          <a:latin typeface="Arial" panose="020B0604020202020204" pitchFamily="34" charset="0"/>
          <a:ea typeface="宋体" panose="02010600030101010101" pitchFamily="2" charset="-122"/>
        </a:defRPr>
      </a:lvl2pPr>
      <a:lvl3pPr algn="l" rtl="0" eaLnBrk="0" fontAlgn="base" hangingPunct="0">
        <a:spcBef>
          <a:spcPct val="0"/>
        </a:spcBef>
        <a:spcAft>
          <a:spcPct val="0"/>
        </a:spcAft>
        <a:defRPr sz="3900" b="1">
          <a:solidFill>
            <a:schemeClr val="tx2"/>
          </a:solidFill>
          <a:latin typeface="Arial" panose="020B0604020202020204" pitchFamily="34" charset="0"/>
          <a:ea typeface="宋体" panose="02010600030101010101" pitchFamily="2" charset="-122"/>
        </a:defRPr>
      </a:lvl3pPr>
      <a:lvl4pPr algn="l" rtl="0" eaLnBrk="0" fontAlgn="base" hangingPunct="0">
        <a:spcBef>
          <a:spcPct val="0"/>
        </a:spcBef>
        <a:spcAft>
          <a:spcPct val="0"/>
        </a:spcAft>
        <a:defRPr sz="3900" b="1">
          <a:solidFill>
            <a:schemeClr val="tx2"/>
          </a:solidFill>
          <a:latin typeface="Arial" panose="020B0604020202020204" pitchFamily="34" charset="0"/>
          <a:ea typeface="宋体" panose="02010600030101010101" pitchFamily="2" charset="-122"/>
        </a:defRPr>
      </a:lvl4pPr>
      <a:lvl5pPr algn="l" rtl="0" eaLnBrk="0" fontAlgn="base" hangingPunct="0">
        <a:spcBef>
          <a:spcPct val="0"/>
        </a:spcBef>
        <a:spcAft>
          <a:spcPct val="0"/>
        </a:spcAft>
        <a:defRPr sz="3900" b="1">
          <a:solidFill>
            <a:schemeClr val="tx2"/>
          </a:solidFill>
          <a:latin typeface="Arial" panose="020B0604020202020204" pitchFamily="34" charset="0"/>
          <a:ea typeface="宋体" panose="02010600030101010101" pitchFamily="2" charset="-122"/>
        </a:defRPr>
      </a:lvl5pPr>
      <a:lvl6pPr marL="457200" algn="l" rtl="0" fontAlgn="base">
        <a:spcBef>
          <a:spcPct val="0"/>
        </a:spcBef>
        <a:spcAft>
          <a:spcPct val="0"/>
        </a:spcAft>
        <a:defRPr sz="3900" b="1">
          <a:solidFill>
            <a:schemeClr val="tx2"/>
          </a:solidFill>
          <a:latin typeface="Arial" panose="020B0604020202020204" pitchFamily="34" charset="0"/>
          <a:ea typeface="宋体" panose="02010600030101010101" pitchFamily="2" charset="-122"/>
        </a:defRPr>
      </a:lvl6pPr>
      <a:lvl7pPr marL="914400" algn="l" rtl="0" fontAlgn="base">
        <a:spcBef>
          <a:spcPct val="0"/>
        </a:spcBef>
        <a:spcAft>
          <a:spcPct val="0"/>
        </a:spcAft>
        <a:defRPr sz="3900" b="1">
          <a:solidFill>
            <a:schemeClr val="tx2"/>
          </a:solidFill>
          <a:latin typeface="Arial" panose="020B0604020202020204" pitchFamily="34" charset="0"/>
          <a:ea typeface="宋体" panose="02010600030101010101" pitchFamily="2" charset="-122"/>
        </a:defRPr>
      </a:lvl7pPr>
      <a:lvl8pPr marL="1371600" algn="l" rtl="0" fontAlgn="base">
        <a:spcBef>
          <a:spcPct val="0"/>
        </a:spcBef>
        <a:spcAft>
          <a:spcPct val="0"/>
        </a:spcAft>
        <a:defRPr sz="3900" b="1">
          <a:solidFill>
            <a:schemeClr val="tx2"/>
          </a:solidFill>
          <a:latin typeface="Arial" panose="020B0604020202020204" pitchFamily="34" charset="0"/>
          <a:ea typeface="宋体" panose="02010600030101010101" pitchFamily="2" charset="-122"/>
        </a:defRPr>
      </a:lvl8pPr>
      <a:lvl9pPr marL="1828800" algn="l" rtl="0" fontAlgn="base">
        <a:spcBef>
          <a:spcPct val="0"/>
        </a:spcBef>
        <a:spcAft>
          <a:spcPct val="0"/>
        </a:spcAft>
        <a:defRPr sz="3900" b="1">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l"/>
        <a:defRPr sz="3000" kern="1200">
          <a:solidFill>
            <a:schemeClr val="tx1"/>
          </a:solidFill>
          <a:latin typeface="+mn-lt"/>
          <a:ea typeface="+mn-ea"/>
          <a:cs typeface="+mn-cs"/>
        </a:defRPr>
      </a:lvl1pPr>
      <a:lvl2pPr marL="692150" indent="-347663" algn="l" rtl="0" eaLnBrk="0" fontAlgn="base" hangingPunct="0">
        <a:spcBef>
          <a:spcPct val="20000"/>
        </a:spcBef>
        <a:spcAft>
          <a:spcPct val="0"/>
        </a:spcAft>
        <a:buClr>
          <a:schemeClr val="accent2"/>
        </a:buClr>
        <a:buSzPct val="70000"/>
        <a:buFont typeface="Wingdings" panose="05000000000000000000" pitchFamily="2" charset="2"/>
        <a:buChar char="l"/>
        <a:defRPr sz="2600" kern="1200">
          <a:solidFill>
            <a:schemeClr val="tx1"/>
          </a:solidFill>
          <a:latin typeface="+mn-lt"/>
          <a:ea typeface="+mn-ea"/>
          <a:cs typeface="+mn-cs"/>
        </a:defRPr>
      </a:lvl2pPr>
      <a:lvl3pPr marL="987425" indent="-293688" algn="l" rtl="0" eaLnBrk="0" fontAlgn="base" hangingPunct="0">
        <a:spcBef>
          <a:spcPct val="20000"/>
        </a:spcBef>
        <a:spcAft>
          <a:spcPct val="0"/>
        </a:spcAft>
        <a:buClr>
          <a:schemeClr val="accent1"/>
        </a:buClr>
        <a:buSzPct val="70000"/>
        <a:buFont typeface="Wingdings" panose="05000000000000000000" pitchFamily="2" charset="2"/>
        <a:buChar char="l"/>
        <a:defRPr sz="2300" kern="1200">
          <a:solidFill>
            <a:schemeClr val="tx1"/>
          </a:solidFill>
          <a:latin typeface="+mn-lt"/>
          <a:ea typeface="+mn-ea"/>
          <a:cs typeface="+mn-cs"/>
        </a:defRPr>
      </a:lvl3pPr>
      <a:lvl4pPr marL="1281113" indent="-292100" algn="l" rtl="0" eaLnBrk="0" fontAlgn="base" hangingPunct="0">
        <a:spcBef>
          <a:spcPct val="20000"/>
        </a:spcBef>
        <a:spcAft>
          <a:spcPct val="0"/>
        </a:spcAft>
        <a:buClr>
          <a:schemeClr val="tx2"/>
        </a:buClr>
        <a:buSzPct val="75000"/>
        <a:buFont typeface="Wingdings" panose="05000000000000000000" pitchFamily="2" charset="2"/>
        <a:buChar char="§"/>
        <a:defRPr sz="2000" kern="1200">
          <a:solidFill>
            <a:schemeClr val="tx1"/>
          </a:solidFill>
          <a:latin typeface="+mn-lt"/>
          <a:ea typeface="+mn-ea"/>
          <a:cs typeface="+mn-cs"/>
        </a:defRPr>
      </a:lvl4pPr>
      <a:lvl5pPr marL="1598613" indent="-315913" algn="l" rtl="0" eaLnBrk="0" fontAlgn="base" hangingPunct="0">
        <a:spcBef>
          <a:spcPct val="20000"/>
        </a:spcBef>
        <a:spcAft>
          <a:spcPct val="0"/>
        </a:spcAft>
        <a:buClr>
          <a:schemeClr val="folHlink"/>
        </a:buClr>
        <a:buSzPct val="80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microsoft.com/office/2007/relationships/hdphoto" Target="../media/hdphoto1.wdp"/></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microsoft.com/office/2007/relationships/hdphoto" Target="../media/hdphoto2.wdp"/></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a:extLst>
              <a:ext uri="{FF2B5EF4-FFF2-40B4-BE49-F238E27FC236}">
                <a16:creationId xmlns:a16="http://schemas.microsoft.com/office/drawing/2014/main" id="{189A0D5A-D854-46A3-A059-AFDACF4B19B3}"/>
              </a:ext>
            </a:extLst>
          </p:cNvPr>
          <p:cNvSpPr>
            <a:spLocks noGrp="1" noChangeArrowheads="1"/>
          </p:cNvSpPr>
          <p:nvPr>
            <p:ph type="title"/>
          </p:nvPr>
        </p:nvSpPr>
        <p:spPr>
          <a:xfrm>
            <a:off x="762000" y="2286000"/>
            <a:ext cx="7543800" cy="1295400"/>
          </a:xfrm>
        </p:spPr>
        <p:txBody>
          <a:bodyPr/>
          <a:lstStyle/>
          <a:p>
            <a:pPr algn="ctr">
              <a:lnSpc>
                <a:spcPct val="114000"/>
              </a:lnSpc>
              <a:spcBef>
                <a:spcPts val="0"/>
              </a:spcBef>
            </a:pPr>
            <a:r>
              <a:rPr lang="en-US" altLang="en-US"/>
              <a:t/>
            </a:r>
            <a:br>
              <a:rPr lang="en-US" altLang="en-US"/>
            </a:br>
            <a:r>
              <a:rPr lang="en-US" altLang="en-US"/>
              <a:t/>
            </a:r>
            <a:br>
              <a:rPr lang="en-US" altLang="en-US"/>
            </a:br>
            <a:r>
              <a:rPr lang="vi-VN" altLang="en-US" sz="3200"/>
              <a:t>CHƯƠNG </a:t>
            </a:r>
            <a:r>
              <a:rPr lang="en-US" altLang="en-US" sz="3200"/>
              <a:t>5:</a:t>
            </a:r>
            <a:r>
              <a:rPr lang="en-US" altLang="en-US"/>
              <a:t/>
            </a:r>
            <a:br>
              <a:rPr lang="en-US" altLang="en-US"/>
            </a:br>
            <a:r>
              <a:rPr lang="en-US" altLang="en-US" sz="3200"/>
              <a:t>CHỮ KÝ SỐ VÀ HÀM BĂM</a:t>
            </a:r>
            <a:endParaRPr lang="en-US" altLang="en-US"/>
          </a:p>
        </p:txBody>
      </p:sp>
      <p:sp>
        <p:nvSpPr>
          <p:cNvPr id="4" name="Slide Number Placeholder 3">
            <a:extLst>
              <a:ext uri="{FF2B5EF4-FFF2-40B4-BE49-F238E27FC236}">
                <a16:creationId xmlns:a16="http://schemas.microsoft.com/office/drawing/2014/main" id="{C085C104-DBF9-442A-AC0A-567D603C0C1A}"/>
              </a:ext>
            </a:extLst>
          </p:cNvPr>
          <p:cNvSpPr>
            <a:spLocks noGrp="1"/>
          </p:cNvSpPr>
          <p:nvPr>
            <p:ph type="sldNum" sz="quarter" idx="12"/>
          </p:nvPr>
        </p:nvSpPr>
        <p:spPr/>
        <p:txBody>
          <a:bodyPr/>
          <a:lstStyle/>
          <a:p>
            <a:pPr>
              <a:defRPr/>
            </a:pPr>
            <a:fld id="{7A5E3F3D-694B-45D9-B97E-96EC8D79C625}" type="slidenum">
              <a:rPr lang="en-US" altLang="zh-CN" smtClean="0"/>
              <a:pPr>
                <a:defRPr/>
              </a:pPr>
              <a:t>1</a:t>
            </a:fld>
            <a:endParaRPr lang="en-US" altLang="zh-CN"/>
          </a:p>
        </p:txBody>
      </p:sp>
    </p:spTree>
    <p:extLst>
      <p:ext uri="{BB962C8B-B14F-4D97-AF65-F5344CB8AC3E}">
        <p14:creationId xmlns:p14="http://schemas.microsoft.com/office/powerpoint/2010/main" val="9025347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CC2FD3-FDD2-46F7-874E-87AA0A39A6C3}"/>
              </a:ext>
            </a:extLst>
          </p:cNvPr>
          <p:cNvSpPr>
            <a:spLocks noGrp="1"/>
          </p:cNvSpPr>
          <p:nvPr>
            <p:ph type="title"/>
          </p:nvPr>
        </p:nvSpPr>
        <p:spPr/>
        <p:txBody>
          <a:bodyPr/>
          <a:lstStyle/>
          <a:p>
            <a:r>
              <a:rPr lang="en-US" sz="3200"/>
              <a:t>Chương 5: </a:t>
            </a:r>
            <a:r>
              <a:rPr lang="en-US"/>
              <a:t/>
            </a:r>
            <a:br>
              <a:rPr lang="en-US"/>
            </a:br>
            <a:r>
              <a:rPr lang="en-US"/>
              <a:t>Chữ ký số và hàm băm</a:t>
            </a:r>
          </a:p>
        </p:txBody>
      </p:sp>
      <p:sp>
        <p:nvSpPr>
          <p:cNvPr id="4" name="Slide Number Placeholder 3">
            <a:extLst>
              <a:ext uri="{FF2B5EF4-FFF2-40B4-BE49-F238E27FC236}">
                <a16:creationId xmlns:a16="http://schemas.microsoft.com/office/drawing/2014/main" id="{131359BB-AD80-4130-867B-87971F36B497}"/>
              </a:ext>
            </a:extLst>
          </p:cNvPr>
          <p:cNvSpPr>
            <a:spLocks noGrp="1"/>
          </p:cNvSpPr>
          <p:nvPr>
            <p:ph type="sldNum" sz="quarter" idx="12"/>
          </p:nvPr>
        </p:nvSpPr>
        <p:spPr/>
        <p:txBody>
          <a:bodyPr/>
          <a:lstStyle/>
          <a:p>
            <a:pPr>
              <a:defRPr/>
            </a:pPr>
            <a:fld id="{C71AB354-3672-4ADC-BD69-459FDD26957D}" type="slidenum">
              <a:rPr lang="en-US" altLang="zh-CN" smtClean="0"/>
              <a:pPr>
                <a:defRPr/>
              </a:pPr>
              <a:t>10</a:t>
            </a:fld>
            <a:endParaRPr lang="en-US" altLang="zh-CN"/>
          </a:p>
        </p:txBody>
      </p:sp>
      <p:sp>
        <p:nvSpPr>
          <p:cNvPr id="8" name="TextBox 7"/>
          <p:cNvSpPr txBox="1"/>
          <p:nvPr/>
        </p:nvSpPr>
        <p:spPr>
          <a:xfrm>
            <a:off x="152400" y="1676400"/>
            <a:ext cx="8915400" cy="5170646"/>
          </a:xfrm>
          <a:prstGeom prst="rect">
            <a:avLst/>
          </a:prstGeom>
          <a:noFill/>
        </p:spPr>
        <p:txBody>
          <a:bodyPr wrap="square" rtlCol="0">
            <a:spAutoFit/>
          </a:bodyPr>
          <a:lstStyle/>
          <a:p>
            <a:pPr marL="342900" indent="-342900">
              <a:lnSpc>
                <a:spcPct val="150000"/>
              </a:lnSpc>
              <a:buFont typeface="Wingdings" panose="05000000000000000000" pitchFamily="2" charset="2"/>
              <a:buChar char="v"/>
            </a:pPr>
            <a:r>
              <a:rPr lang="en-US" sz="2200" i="1" smtClean="0"/>
              <a:t>MD5 </a:t>
            </a:r>
            <a:r>
              <a:rPr lang="en-US" sz="2200" i="1"/>
              <a:t>(Rivest 1992)</a:t>
            </a:r>
            <a:r>
              <a:rPr lang="en-US" sz="2200"/>
              <a:t> </a:t>
            </a:r>
            <a:r>
              <a:rPr lang="en-US" sz="2200" smtClean="0"/>
              <a:t> </a:t>
            </a:r>
            <a:r>
              <a:rPr lang="en-US" sz="2200"/>
              <a:t/>
            </a:r>
            <a:br>
              <a:rPr lang="en-US" sz="2200"/>
            </a:br>
            <a:r>
              <a:rPr lang="vi-VN" sz="2200" b="0"/>
              <a:t>Đây là một trong các hàm băm có tiếng nhất và </a:t>
            </a:r>
            <a:r>
              <a:rPr lang="vi-VN" sz="2200" b="0" smtClean="0"/>
              <a:t>đ</a:t>
            </a:r>
            <a:r>
              <a:rPr lang="en-US" sz="2200" b="0"/>
              <a:t>ư</a:t>
            </a:r>
            <a:r>
              <a:rPr lang="vi-VN" sz="2200" b="0" smtClean="0"/>
              <a:t>ợc </a:t>
            </a:r>
            <a:r>
              <a:rPr lang="vi-VN" sz="2200" b="0"/>
              <a:t>sử dụng thông dụng:</a:t>
            </a:r>
            <a:br>
              <a:rPr lang="vi-VN" sz="2200" b="0"/>
            </a:br>
            <a:r>
              <a:rPr lang="vi-VN" sz="2200" b="0"/>
              <a:t>+ Nó lấy vào các khối đầu vào 512 bit và sinh ra các giá trị băm 128 bit.</a:t>
            </a:r>
            <a:br>
              <a:rPr lang="vi-VN" sz="2200" b="0"/>
            </a:br>
            <a:r>
              <a:rPr lang="vi-VN" sz="2200" b="0"/>
              <a:t>+ </a:t>
            </a:r>
            <a:r>
              <a:rPr lang="vi-VN" sz="2200" b="0" smtClean="0"/>
              <a:t>Đ</a:t>
            </a:r>
            <a:r>
              <a:rPr lang="en-US" sz="2200" b="0"/>
              <a:t>ư</a:t>
            </a:r>
            <a:r>
              <a:rPr lang="vi-VN" sz="2200" b="0" smtClean="0"/>
              <a:t>ợc </a:t>
            </a:r>
            <a:r>
              <a:rPr lang="vi-VN" sz="2200" b="0"/>
              <a:t>tin là phi đụng độ và one-way</a:t>
            </a:r>
            <a:br>
              <a:rPr lang="vi-VN" sz="2200" b="0"/>
            </a:br>
            <a:r>
              <a:rPr lang="vi-VN" sz="2200" b="0"/>
              <a:t>+ Thuật toán MD5 </a:t>
            </a:r>
            <a:r>
              <a:rPr lang="vi-VN" sz="2200" b="0" smtClean="0"/>
              <a:t>đ</a:t>
            </a:r>
            <a:r>
              <a:rPr lang="en-US" sz="2200" b="0"/>
              <a:t>ư</a:t>
            </a:r>
            <a:r>
              <a:rPr lang="vi-VN" sz="2200" b="0" smtClean="0"/>
              <a:t>ợc </a:t>
            </a:r>
            <a:r>
              <a:rPr lang="vi-VN" sz="2200" b="0"/>
              <a:t>thiết kế cho phép chạy tốt nhất trên các máy tính 32 </a:t>
            </a:r>
            <a:r>
              <a:rPr lang="vi-VN" sz="2200" b="0" smtClean="0"/>
              <a:t>bit.</a:t>
            </a:r>
            <a:r>
              <a:rPr lang="en-US" sz="2200" b="0" smtClean="0"/>
              <a:t> </a:t>
            </a:r>
            <a:r>
              <a:rPr lang="vi-VN" sz="2200" b="0" smtClean="0"/>
              <a:t>Nó </a:t>
            </a:r>
            <a:r>
              <a:rPr lang="vi-VN" sz="2200" b="0"/>
              <a:t>sử dụng các phép toán đơn giản </a:t>
            </a:r>
            <a:r>
              <a:rPr lang="vi-VN" sz="2200" b="0" smtClean="0"/>
              <a:t>nh</a:t>
            </a:r>
            <a:r>
              <a:rPr lang="en-US" sz="2200" b="0"/>
              <a:t>ư</a:t>
            </a:r>
            <a:r>
              <a:rPr lang="vi-VN" sz="2200" b="0" smtClean="0"/>
              <a:t> </a:t>
            </a:r>
            <a:r>
              <a:rPr lang="vi-VN" sz="2200" b="0"/>
              <a:t>phép cộng modulo 32, do đó thích hợp với </a:t>
            </a:r>
            <a:r>
              <a:rPr lang="en-US" sz="2200" b="0"/>
              <a:t>v</a:t>
            </a:r>
            <a:r>
              <a:rPr lang="vi-VN" sz="2200" b="0" smtClean="0"/>
              <a:t>iệc</a:t>
            </a:r>
            <a:r>
              <a:rPr lang="en-US" sz="2200" b="0" smtClean="0"/>
              <a:t> </a:t>
            </a:r>
            <a:r>
              <a:rPr lang="vi-VN" sz="2200" b="0" smtClean="0"/>
              <a:t>mã </a:t>
            </a:r>
            <a:r>
              <a:rPr lang="vi-VN" sz="2200" b="0"/>
              <a:t>hoá cho các bộ xử lý 32 bit.</a:t>
            </a:r>
            <a:r>
              <a:rPr lang="vi-VN" sz="2200"/>
              <a:t> </a:t>
            </a:r>
            <a:endParaRPr lang="en-US" sz="2200"/>
          </a:p>
        </p:txBody>
      </p:sp>
    </p:spTree>
    <p:extLst>
      <p:ext uri="{BB962C8B-B14F-4D97-AF65-F5344CB8AC3E}">
        <p14:creationId xmlns:p14="http://schemas.microsoft.com/office/powerpoint/2010/main" val="172183070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CC2FD3-FDD2-46F7-874E-87AA0A39A6C3}"/>
              </a:ext>
            </a:extLst>
          </p:cNvPr>
          <p:cNvSpPr>
            <a:spLocks noGrp="1"/>
          </p:cNvSpPr>
          <p:nvPr>
            <p:ph type="title"/>
          </p:nvPr>
        </p:nvSpPr>
        <p:spPr/>
        <p:txBody>
          <a:bodyPr/>
          <a:lstStyle/>
          <a:p>
            <a:r>
              <a:rPr lang="en-US" sz="3200"/>
              <a:t>Chương 5: </a:t>
            </a:r>
            <a:r>
              <a:rPr lang="en-US"/>
              <a:t/>
            </a:r>
            <a:br>
              <a:rPr lang="en-US"/>
            </a:br>
            <a:r>
              <a:rPr lang="en-US"/>
              <a:t>Chữ ký số và hàm băm</a:t>
            </a:r>
          </a:p>
        </p:txBody>
      </p:sp>
      <p:sp>
        <p:nvSpPr>
          <p:cNvPr id="4" name="Slide Number Placeholder 3">
            <a:extLst>
              <a:ext uri="{FF2B5EF4-FFF2-40B4-BE49-F238E27FC236}">
                <a16:creationId xmlns:a16="http://schemas.microsoft.com/office/drawing/2014/main" id="{131359BB-AD80-4130-867B-87971F36B497}"/>
              </a:ext>
            </a:extLst>
          </p:cNvPr>
          <p:cNvSpPr>
            <a:spLocks noGrp="1"/>
          </p:cNvSpPr>
          <p:nvPr>
            <p:ph type="sldNum" sz="quarter" idx="12"/>
          </p:nvPr>
        </p:nvSpPr>
        <p:spPr/>
        <p:txBody>
          <a:bodyPr/>
          <a:lstStyle/>
          <a:p>
            <a:pPr>
              <a:defRPr/>
            </a:pPr>
            <a:fld id="{C71AB354-3672-4ADC-BD69-459FDD26957D}" type="slidenum">
              <a:rPr lang="en-US" altLang="zh-CN" smtClean="0"/>
              <a:pPr>
                <a:defRPr/>
              </a:pPr>
              <a:t>11</a:t>
            </a:fld>
            <a:endParaRPr lang="en-US" altLang="zh-CN"/>
          </a:p>
        </p:txBody>
      </p:sp>
      <p:sp>
        <p:nvSpPr>
          <p:cNvPr id="8" name="TextBox 7"/>
          <p:cNvSpPr txBox="1"/>
          <p:nvPr/>
        </p:nvSpPr>
        <p:spPr>
          <a:xfrm>
            <a:off x="228600" y="1676400"/>
            <a:ext cx="8458200" cy="5985036"/>
          </a:xfrm>
          <a:prstGeom prst="rect">
            <a:avLst/>
          </a:prstGeom>
          <a:noFill/>
        </p:spPr>
        <p:txBody>
          <a:bodyPr wrap="square" rtlCol="0">
            <a:spAutoFit/>
          </a:bodyPr>
          <a:lstStyle/>
          <a:p>
            <a:pPr>
              <a:lnSpc>
                <a:spcPct val="150000"/>
              </a:lnSpc>
            </a:pPr>
            <a:r>
              <a:rPr lang="vi-VN" i="1"/>
              <a:t>SHA (Secure Hash Function)</a:t>
            </a:r>
            <a:r>
              <a:rPr lang="vi-VN" b="0" i="1"/>
              <a:t/>
            </a:r>
            <a:br>
              <a:rPr lang="vi-VN" b="0" i="1"/>
            </a:br>
            <a:r>
              <a:rPr lang="vi-VN" b="0"/>
              <a:t>Đây là một thuật toán </a:t>
            </a:r>
            <a:r>
              <a:rPr lang="vi-VN" b="0" smtClean="0"/>
              <a:t>đ</a:t>
            </a:r>
            <a:r>
              <a:rPr lang="en-US" b="0"/>
              <a:t>ư</a:t>
            </a:r>
            <a:r>
              <a:rPr lang="vi-VN" b="0" smtClean="0"/>
              <a:t>ợc </a:t>
            </a:r>
            <a:r>
              <a:rPr lang="vi-VN" b="0"/>
              <a:t>đề xuất và bảo trợ bởi cơ quan NIST để sử dụng </a:t>
            </a:r>
            <a:r>
              <a:rPr lang="vi-VN" b="0" smtClean="0"/>
              <a:t>đối</a:t>
            </a:r>
            <a:r>
              <a:rPr lang="en-US" b="0" smtClean="0"/>
              <a:t> </a:t>
            </a:r>
            <a:r>
              <a:rPr lang="vi-VN" b="0" smtClean="0"/>
              <a:t>với </a:t>
            </a:r>
            <a:r>
              <a:rPr lang="vi-VN" b="0"/>
              <a:t>hệ chữ ký DSA (cũng là một dự chuẩn cho chữ ký điện tử). Nó cho giá trị băm là</a:t>
            </a:r>
            <a:br>
              <a:rPr lang="vi-VN" b="0"/>
            </a:br>
            <a:r>
              <a:rPr lang="vi-VN" b="0"/>
              <a:t>160 bit và </a:t>
            </a:r>
            <a:r>
              <a:rPr lang="vi-VN" b="0" smtClean="0"/>
              <a:t>đ</a:t>
            </a:r>
            <a:r>
              <a:rPr lang="en-US" b="0"/>
              <a:t>ư</a:t>
            </a:r>
            <a:r>
              <a:rPr lang="vi-VN" b="0" smtClean="0"/>
              <a:t>ợc </a:t>
            </a:r>
            <a:r>
              <a:rPr lang="vi-VN" b="0"/>
              <a:t>thiết kế với cùng một tiếp cận </a:t>
            </a:r>
            <a:r>
              <a:rPr lang="vi-VN" b="0" smtClean="0"/>
              <a:t>nh</a:t>
            </a:r>
            <a:r>
              <a:rPr lang="en-US" b="0"/>
              <a:t>ư</a:t>
            </a:r>
            <a:r>
              <a:rPr lang="vi-VN" b="0" smtClean="0"/>
              <a:t> </a:t>
            </a:r>
            <a:r>
              <a:rPr lang="vi-VN" b="0"/>
              <a:t>MD5</a:t>
            </a:r>
            <a:r>
              <a:rPr lang="vi-VN" b="0" smtClean="0"/>
              <a:t>.</a:t>
            </a:r>
            <a:endParaRPr lang="en-US" b="0" smtClean="0"/>
          </a:p>
          <a:p>
            <a:pPr>
              <a:lnSpc>
                <a:spcPct val="150000"/>
              </a:lnSpc>
            </a:pPr>
            <a:r>
              <a:rPr lang="vi-VN" b="0"/>
              <a:t/>
            </a:r>
            <a:br>
              <a:rPr lang="vi-VN" b="0"/>
            </a:br>
            <a:r>
              <a:rPr lang="vi-VN" i="1"/>
              <a:t>HAVAL</a:t>
            </a:r>
            <a:r>
              <a:rPr lang="vi-VN" b="0" i="1"/>
              <a:t/>
            </a:r>
            <a:br>
              <a:rPr lang="vi-VN" b="0" i="1"/>
            </a:br>
            <a:r>
              <a:rPr lang="vi-VN" b="0"/>
              <a:t>Một hệ băm của Australia cho phép thay đổi kích </a:t>
            </a:r>
            <a:r>
              <a:rPr lang="vi-VN" b="0" smtClean="0"/>
              <a:t>th</a:t>
            </a:r>
            <a:r>
              <a:rPr lang="en-US" b="0"/>
              <a:t>ư</a:t>
            </a:r>
            <a:r>
              <a:rPr lang="vi-VN" b="0" smtClean="0"/>
              <a:t>ớc </a:t>
            </a:r>
            <a:r>
              <a:rPr lang="vi-VN" b="0"/>
              <a:t>giá trị băm. Cấu trúc </a:t>
            </a:r>
            <a:r>
              <a:rPr lang="vi-VN" b="0" smtClean="0"/>
              <a:t>rất</a:t>
            </a:r>
            <a:r>
              <a:rPr lang="en-US" b="0" smtClean="0"/>
              <a:t> </a:t>
            </a:r>
            <a:r>
              <a:rPr lang="vi-VN" b="0" smtClean="0"/>
              <a:t>giống nh</a:t>
            </a:r>
            <a:r>
              <a:rPr lang="en-US" b="0"/>
              <a:t>ư</a:t>
            </a:r>
            <a:r>
              <a:rPr lang="vi-VN" b="0" smtClean="0"/>
              <a:t> </a:t>
            </a:r>
            <a:r>
              <a:rPr lang="vi-VN" b="0"/>
              <a:t>MD5.</a:t>
            </a:r>
            <a:r>
              <a:rPr lang="vi-VN"/>
              <a:t> </a:t>
            </a:r>
            <a:br>
              <a:rPr lang="vi-VN"/>
            </a:br>
            <a:r>
              <a:rPr lang="vi-VN" sz="2000"/>
              <a:t/>
            </a:r>
            <a:br>
              <a:rPr lang="vi-VN" sz="2000"/>
            </a:br>
            <a:endParaRPr lang="en-US" sz="2200"/>
          </a:p>
        </p:txBody>
      </p:sp>
    </p:spTree>
    <p:extLst>
      <p:ext uri="{BB962C8B-B14F-4D97-AF65-F5344CB8AC3E}">
        <p14:creationId xmlns:p14="http://schemas.microsoft.com/office/powerpoint/2010/main" val="67426027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CC2FD3-FDD2-46F7-874E-87AA0A39A6C3}"/>
              </a:ext>
            </a:extLst>
          </p:cNvPr>
          <p:cNvSpPr>
            <a:spLocks noGrp="1"/>
          </p:cNvSpPr>
          <p:nvPr>
            <p:ph type="title"/>
          </p:nvPr>
        </p:nvSpPr>
        <p:spPr/>
        <p:txBody>
          <a:bodyPr/>
          <a:lstStyle/>
          <a:p>
            <a:r>
              <a:rPr lang="en-US" sz="3200"/>
              <a:t>Chương 5: </a:t>
            </a:r>
            <a:r>
              <a:rPr lang="en-US"/>
              <a:t/>
            </a:r>
            <a:br>
              <a:rPr lang="en-US"/>
            </a:br>
            <a:r>
              <a:rPr lang="en-US"/>
              <a:t>Chữ ký số và hàm băm</a:t>
            </a:r>
          </a:p>
        </p:txBody>
      </p:sp>
      <p:sp>
        <p:nvSpPr>
          <p:cNvPr id="4" name="Slide Number Placeholder 3">
            <a:extLst>
              <a:ext uri="{FF2B5EF4-FFF2-40B4-BE49-F238E27FC236}">
                <a16:creationId xmlns:a16="http://schemas.microsoft.com/office/drawing/2014/main" id="{131359BB-AD80-4130-867B-87971F36B497}"/>
              </a:ext>
            </a:extLst>
          </p:cNvPr>
          <p:cNvSpPr>
            <a:spLocks noGrp="1"/>
          </p:cNvSpPr>
          <p:nvPr>
            <p:ph type="sldNum" sz="quarter" idx="12"/>
          </p:nvPr>
        </p:nvSpPr>
        <p:spPr/>
        <p:txBody>
          <a:bodyPr/>
          <a:lstStyle/>
          <a:p>
            <a:pPr>
              <a:defRPr/>
            </a:pPr>
            <a:fld id="{C71AB354-3672-4ADC-BD69-459FDD26957D}" type="slidenum">
              <a:rPr lang="en-US" altLang="zh-CN" smtClean="0"/>
              <a:pPr>
                <a:defRPr/>
              </a:pPr>
              <a:t>12</a:t>
            </a:fld>
            <a:endParaRPr lang="en-US" altLang="zh-CN"/>
          </a:p>
        </p:txBody>
      </p:sp>
      <p:sp>
        <p:nvSpPr>
          <p:cNvPr id="8" name="TextBox 7"/>
          <p:cNvSpPr txBox="1"/>
          <p:nvPr/>
        </p:nvSpPr>
        <p:spPr>
          <a:xfrm>
            <a:off x="228600" y="1676400"/>
            <a:ext cx="8458200" cy="3307380"/>
          </a:xfrm>
          <a:prstGeom prst="rect">
            <a:avLst/>
          </a:prstGeom>
          <a:noFill/>
        </p:spPr>
        <p:txBody>
          <a:bodyPr wrap="square" rtlCol="0">
            <a:spAutoFit/>
          </a:bodyPr>
          <a:lstStyle/>
          <a:p>
            <a:pPr>
              <a:lnSpc>
                <a:spcPct val="150000"/>
              </a:lnSpc>
            </a:pPr>
            <a:r>
              <a:rPr lang="en-US" i="1"/>
              <a:t>Snefru Mekle (1989)</a:t>
            </a:r>
            <a:r>
              <a:rPr lang="en-US" b="0" i="1"/>
              <a:t/>
            </a:r>
            <a:br>
              <a:rPr lang="en-US" b="0" i="1"/>
            </a:br>
            <a:r>
              <a:rPr lang="en-US" b="0"/>
              <a:t>+ Là hàm băm có khóa (keyed hash function)</a:t>
            </a:r>
            <a:br>
              <a:rPr lang="en-US" b="0"/>
            </a:br>
            <a:r>
              <a:rPr lang="en-US" b="0"/>
              <a:t>+ Cho phép 1 trong 2 lựa chọn kích </a:t>
            </a:r>
            <a:r>
              <a:rPr lang="en-US" b="0" smtClean="0"/>
              <a:t>thước </a:t>
            </a:r>
            <a:r>
              <a:rPr lang="en-US" b="0"/>
              <a:t>giá trị băm là 128 bit và 256 bit</a:t>
            </a:r>
            <a:br>
              <a:rPr lang="en-US" b="0"/>
            </a:br>
            <a:r>
              <a:rPr lang="en-US" b="0"/>
              <a:t>+ Eli Biham đã chỉ ra một đụng độ cho </a:t>
            </a:r>
            <a:r>
              <a:rPr lang="en-US" b="0" smtClean="0"/>
              <a:t>trường </a:t>
            </a:r>
            <a:r>
              <a:rPr lang="en-US" b="0"/>
              <a:t>hợp 128 bit</a:t>
            </a:r>
            <a:r>
              <a:rPr lang="en-US"/>
              <a:t> </a:t>
            </a:r>
            <a:br>
              <a:rPr lang="en-US"/>
            </a:br>
            <a:endParaRPr lang="en-US" sz="2200"/>
          </a:p>
        </p:txBody>
      </p:sp>
    </p:spTree>
    <p:extLst>
      <p:ext uri="{BB962C8B-B14F-4D97-AF65-F5344CB8AC3E}">
        <p14:creationId xmlns:p14="http://schemas.microsoft.com/office/powerpoint/2010/main" val="351501394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CC2FD3-FDD2-46F7-874E-87AA0A39A6C3}"/>
              </a:ext>
            </a:extLst>
          </p:cNvPr>
          <p:cNvSpPr>
            <a:spLocks noGrp="1"/>
          </p:cNvSpPr>
          <p:nvPr>
            <p:ph type="title"/>
          </p:nvPr>
        </p:nvSpPr>
        <p:spPr/>
        <p:txBody>
          <a:bodyPr/>
          <a:lstStyle/>
          <a:p>
            <a:r>
              <a:rPr lang="en-US" sz="3200"/>
              <a:t>Chương 5: </a:t>
            </a:r>
            <a:r>
              <a:rPr lang="en-US"/>
              <a:t/>
            </a:r>
            <a:br>
              <a:rPr lang="en-US"/>
            </a:br>
            <a:r>
              <a:rPr lang="en-US"/>
              <a:t>Chữ ký số và hàm băm</a:t>
            </a:r>
          </a:p>
        </p:txBody>
      </p:sp>
      <p:sp>
        <p:nvSpPr>
          <p:cNvPr id="4" name="Slide Number Placeholder 3">
            <a:extLst>
              <a:ext uri="{FF2B5EF4-FFF2-40B4-BE49-F238E27FC236}">
                <a16:creationId xmlns:a16="http://schemas.microsoft.com/office/drawing/2014/main" id="{131359BB-AD80-4130-867B-87971F36B497}"/>
              </a:ext>
            </a:extLst>
          </p:cNvPr>
          <p:cNvSpPr>
            <a:spLocks noGrp="1"/>
          </p:cNvSpPr>
          <p:nvPr>
            <p:ph type="sldNum" sz="quarter" idx="12"/>
          </p:nvPr>
        </p:nvSpPr>
        <p:spPr/>
        <p:txBody>
          <a:bodyPr/>
          <a:lstStyle/>
          <a:p>
            <a:pPr>
              <a:defRPr/>
            </a:pPr>
            <a:fld id="{C71AB354-3672-4ADC-BD69-459FDD26957D}" type="slidenum">
              <a:rPr lang="en-US" altLang="zh-CN" smtClean="0"/>
              <a:pPr>
                <a:defRPr/>
              </a:pPr>
              <a:t>13</a:t>
            </a:fld>
            <a:endParaRPr lang="en-US" altLang="zh-CN"/>
          </a:p>
        </p:txBody>
      </p:sp>
      <p:pic>
        <p:nvPicPr>
          <p:cNvPr id="6" name="Picture 5"/>
          <p:cNvPicPr>
            <a:picLocks noChangeAspect="1"/>
          </p:cNvPicPr>
          <p:nvPr/>
        </p:nvPicPr>
        <p:blipFill>
          <a:blip r:embed="rId3">
            <a:extLst>
              <a:ext uri="{BEBA8EAE-BF5A-486C-A8C5-ECC9F3942E4B}">
                <a14:imgProps xmlns:a14="http://schemas.microsoft.com/office/drawing/2010/main">
                  <a14:imgLayer r:embed="rId4">
                    <a14:imgEffect>
                      <a14:colorTemperature colorTemp="4700"/>
                    </a14:imgEffect>
                  </a14:imgLayer>
                </a14:imgProps>
              </a:ext>
            </a:extLst>
          </a:blip>
          <a:stretch>
            <a:fillRect/>
          </a:stretch>
        </p:blipFill>
        <p:spPr>
          <a:xfrm>
            <a:off x="671689" y="2241985"/>
            <a:ext cx="7391400" cy="4247853"/>
          </a:xfrm>
          <a:prstGeom prst="rect">
            <a:avLst/>
          </a:prstGeom>
        </p:spPr>
      </p:pic>
      <p:sp>
        <p:nvSpPr>
          <p:cNvPr id="8" name="TextBox 7"/>
          <p:cNvSpPr txBox="1"/>
          <p:nvPr/>
        </p:nvSpPr>
        <p:spPr>
          <a:xfrm>
            <a:off x="485422" y="1598979"/>
            <a:ext cx="2270173" cy="461665"/>
          </a:xfrm>
          <a:prstGeom prst="rect">
            <a:avLst/>
          </a:prstGeom>
          <a:noFill/>
        </p:spPr>
        <p:txBody>
          <a:bodyPr wrap="none" rtlCol="0">
            <a:spAutoFit/>
          </a:bodyPr>
          <a:lstStyle/>
          <a:p>
            <a:r>
              <a:rPr lang="en-US" smtClean="0"/>
              <a:t>Tạo chữ ký số</a:t>
            </a:r>
            <a:endParaRPr lang="en-US"/>
          </a:p>
        </p:txBody>
      </p:sp>
    </p:spTree>
    <p:extLst>
      <p:ext uri="{BB962C8B-B14F-4D97-AF65-F5344CB8AC3E}">
        <p14:creationId xmlns:p14="http://schemas.microsoft.com/office/powerpoint/2010/main" val="19526984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CC2FD3-FDD2-46F7-874E-87AA0A39A6C3}"/>
              </a:ext>
            </a:extLst>
          </p:cNvPr>
          <p:cNvSpPr>
            <a:spLocks noGrp="1"/>
          </p:cNvSpPr>
          <p:nvPr>
            <p:ph type="title"/>
          </p:nvPr>
        </p:nvSpPr>
        <p:spPr/>
        <p:txBody>
          <a:bodyPr/>
          <a:lstStyle/>
          <a:p>
            <a:r>
              <a:rPr lang="en-US" sz="3200"/>
              <a:t>Chương 5: </a:t>
            </a:r>
            <a:r>
              <a:rPr lang="en-US"/>
              <a:t/>
            </a:r>
            <a:br>
              <a:rPr lang="en-US"/>
            </a:br>
            <a:r>
              <a:rPr lang="en-US"/>
              <a:t>Chữ ký số và hàm băm</a:t>
            </a:r>
          </a:p>
        </p:txBody>
      </p:sp>
      <p:sp>
        <p:nvSpPr>
          <p:cNvPr id="4" name="Slide Number Placeholder 3">
            <a:extLst>
              <a:ext uri="{FF2B5EF4-FFF2-40B4-BE49-F238E27FC236}">
                <a16:creationId xmlns:a16="http://schemas.microsoft.com/office/drawing/2014/main" id="{131359BB-AD80-4130-867B-87971F36B497}"/>
              </a:ext>
            </a:extLst>
          </p:cNvPr>
          <p:cNvSpPr>
            <a:spLocks noGrp="1"/>
          </p:cNvSpPr>
          <p:nvPr>
            <p:ph type="sldNum" sz="quarter" idx="12"/>
          </p:nvPr>
        </p:nvSpPr>
        <p:spPr/>
        <p:txBody>
          <a:bodyPr/>
          <a:lstStyle/>
          <a:p>
            <a:pPr>
              <a:defRPr/>
            </a:pPr>
            <a:fld id="{C71AB354-3672-4ADC-BD69-459FDD26957D}" type="slidenum">
              <a:rPr lang="en-US" altLang="zh-CN" smtClean="0"/>
              <a:pPr>
                <a:defRPr/>
              </a:pPr>
              <a:t>14</a:t>
            </a:fld>
            <a:endParaRPr lang="en-US" altLang="zh-CN"/>
          </a:p>
        </p:txBody>
      </p:sp>
      <p:sp>
        <p:nvSpPr>
          <p:cNvPr id="8" name="TextBox 7"/>
          <p:cNvSpPr txBox="1"/>
          <p:nvPr/>
        </p:nvSpPr>
        <p:spPr>
          <a:xfrm>
            <a:off x="609600" y="1542553"/>
            <a:ext cx="3276859" cy="461665"/>
          </a:xfrm>
          <a:prstGeom prst="rect">
            <a:avLst/>
          </a:prstGeom>
          <a:noFill/>
        </p:spPr>
        <p:txBody>
          <a:bodyPr wrap="none" rtlCol="0">
            <a:spAutoFit/>
          </a:bodyPr>
          <a:lstStyle/>
          <a:p>
            <a:r>
              <a:rPr lang="vi-VN" smtClean="0"/>
              <a:t>Thẩm định chữ ký số</a:t>
            </a:r>
            <a:endParaRPr lang="en-US"/>
          </a:p>
        </p:txBody>
      </p:sp>
      <p:pic>
        <p:nvPicPr>
          <p:cNvPr id="3" name="Picture 2"/>
          <p:cNvPicPr>
            <a:picLocks noChangeAspect="1"/>
          </p:cNvPicPr>
          <p:nvPr/>
        </p:nvPicPr>
        <p:blipFill>
          <a:blip r:embed="rId3">
            <a:extLst>
              <a:ext uri="{BEBA8EAE-BF5A-486C-A8C5-ECC9F3942E4B}">
                <a14:imgProps xmlns:a14="http://schemas.microsoft.com/office/drawing/2010/main">
                  <a14:imgLayer r:embed="rId4">
                    <a14:imgEffect>
                      <a14:colorTemperature colorTemp="4700"/>
                    </a14:imgEffect>
                  </a14:imgLayer>
                </a14:imgProps>
              </a:ext>
            </a:extLst>
          </a:blip>
          <a:stretch>
            <a:fillRect/>
          </a:stretch>
        </p:blipFill>
        <p:spPr>
          <a:xfrm>
            <a:off x="609600" y="2165822"/>
            <a:ext cx="7620000" cy="4295798"/>
          </a:xfrm>
          <a:prstGeom prst="rect">
            <a:avLst/>
          </a:prstGeom>
        </p:spPr>
      </p:pic>
    </p:spTree>
    <p:extLst>
      <p:ext uri="{BB962C8B-B14F-4D97-AF65-F5344CB8AC3E}">
        <p14:creationId xmlns:p14="http://schemas.microsoft.com/office/powerpoint/2010/main" val="153665219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9E551F1-F27B-4907-8FE8-016C15FA0423}"/>
              </a:ext>
            </a:extLst>
          </p:cNvPr>
          <p:cNvSpPr>
            <a:spLocks noGrp="1"/>
          </p:cNvSpPr>
          <p:nvPr>
            <p:ph idx="1"/>
          </p:nvPr>
        </p:nvSpPr>
        <p:spPr>
          <a:xfrm>
            <a:off x="457200" y="304800"/>
            <a:ext cx="8686800" cy="5826125"/>
          </a:xfrm>
        </p:spPr>
        <p:txBody>
          <a:bodyPr/>
          <a:lstStyle/>
          <a:p>
            <a:pPr marL="0" indent="0" algn="just" eaLnBrk="1" hangingPunct="1">
              <a:buNone/>
              <a:defRPr/>
            </a:pPr>
            <a:r>
              <a:rPr lang="vi-VN" sz="3600" b="1" smtClean="0">
                <a:solidFill>
                  <a:srgbClr val="000099"/>
                </a:solidFill>
              </a:rPr>
              <a:t>HỆ CHỮ KÝ SỐ RSA</a:t>
            </a:r>
            <a:endParaRPr lang="en-US" sz="3600">
              <a:solidFill>
                <a:schemeClr val="tx1"/>
              </a:solidFill>
            </a:endParaRPr>
          </a:p>
          <a:p>
            <a:pPr marL="0" indent="0">
              <a:buFont typeface="Wingdings" panose="05000000000000000000" pitchFamily="2" charset="2"/>
              <a:buNone/>
              <a:defRPr/>
            </a:pPr>
            <a:endParaRPr lang="vi-VN" sz="2400" smtClean="0"/>
          </a:p>
          <a:p>
            <a:pPr marL="0" indent="0">
              <a:buFont typeface="Wingdings" panose="05000000000000000000" pitchFamily="2" charset="2"/>
              <a:buNone/>
              <a:defRPr/>
            </a:pPr>
            <a:endParaRPr lang="vi-VN" sz="2400"/>
          </a:p>
          <a:p>
            <a:pPr marL="0" indent="0">
              <a:buFont typeface="Wingdings" panose="05000000000000000000" pitchFamily="2" charset="2"/>
              <a:buNone/>
              <a:defRPr/>
            </a:pPr>
            <a:endParaRPr lang="en-US" sz="2400"/>
          </a:p>
          <a:p>
            <a:pPr marL="0" indent="0">
              <a:lnSpc>
                <a:spcPct val="150000"/>
              </a:lnSpc>
              <a:buFont typeface="Wingdings" panose="05000000000000000000" pitchFamily="2" charset="2"/>
              <a:buNone/>
              <a:defRPr/>
            </a:pPr>
            <a:r>
              <a:rPr lang="vi-VN" sz="2400" smtClean="0"/>
              <a:t>Dựa vào ưu điểm của hệ mã RSA, nếu thiết lập được sơ đồ chữ ký dựa trên bài toán phân tích ra thừa số nguyên tố thì độ an toàn của chữ ký sẽ rất cao</a:t>
            </a:r>
          </a:p>
          <a:p>
            <a:pPr marL="0" indent="0">
              <a:lnSpc>
                <a:spcPct val="150000"/>
              </a:lnSpc>
              <a:buFont typeface="Wingdings" panose="05000000000000000000" pitchFamily="2" charset="2"/>
              <a:buNone/>
              <a:defRPr/>
            </a:pPr>
            <a:r>
              <a:rPr lang="vi-VN" sz="2400" smtClean="0"/>
              <a:t>Việc thiết lập sơ đồ xác thực chữ ký RSA rất đơn giản, ta chỉ cần đảo ngược hàm mã hóa với giải mã.</a:t>
            </a:r>
            <a:endParaRPr lang="en-US" sz="2400"/>
          </a:p>
        </p:txBody>
      </p:sp>
      <p:sp>
        <p:nvSpPr>
          <p:cNvPr id="4" name="Slide Number Placeholder 3">
            <a:extLst>
              <a:ext uri="{FF2B5EF4-FFF2-40B4-BE49-F238E27FC236}">
                <a16:creationId xmlns:a16="http://schemas.microsoft.com/office/drawing/2014/main" id="{131359BB-AD80-4130-867B-87971F36B497}"/>
              </a:ext>
            </a:extLst>
          </p:cNvPr>
          <p:cNvSpPr>
            <a:spLocks noGrp="1"/>
          </p:cNvSpPr>
          <p:nvPr>
            <p:ph type="sldNum" sz="quarter" idx="12"/>
          </p:nvPr>
        </p:nvSpPr>
        <p:spPr/>
        <p:txBody>
          <a:bodyPr/>
          <a:lstStyle/>
          <a:p>
            <a:pPr>
              <a:defRPr/>
            </a:pPr>
            <a:fld id="{C71AB354-3672-4ADC-BD69-459FDD26957D}" type="slidenum">
              <a:rPr lang="en-US" altLang="zh-CN" smtClean="0"/>
              <a:pPr>
                <a:defRPr/>
              </a:pPr>
              <a:t>15</a:t>
            </a:fld>
            <a:endParaRPr lang="en-US" altLang="zh-CN"/>
          </a:p>
        </p:txBody>
      </p:sp>
      <p:pic>
        <p:nvPicPr>
          <p:cNvPr id="2" name="Picture 1"/>
          <p:cNvPicPr>
            <a:picLocks noChangeAspect="1"/>
          </p:cNvPicPr>
          <p:nvPr/>
        </p:nvPicPr>
        <p:blipFill>
          <a:blip r:embed="rId3"/>
          <a:stretch>
            <a:fillRect/>
          </a:stretch>
        </p:blipFill>
        <p:spPr>
          <a:xfrm>
            <a:off x="5638800" y="157508"/>
            <a:ext cx="2253983" cy="1597025"/>
          </a:xfrm>
          <a:prstGeom prst="rect">
            <a:avLst/>
          </a:prstGeom>
        </p:spPr>
      </p:pic>
    </p:spTree>
    <p:extLst>
      <p:ext uri="{BB962C8B-B14F-4D97-AF65-F5344CB8AC3E}">
        <p14:creationId xmlns:p14="http://schemas.microsoft.com/office/powerpoint/2010/main" val="304967659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9E551F1-F27B-4907-8FE8-016C15FA0423}"/>
                  </a:ext>
                </a:extLst>
              </p:cNvPr>
              <p:cNvSpPr>
                <a:spLocks noGrp="1"/>
              </p:cNvSpPr>
              <p:nvPr>
                <p:ph idx="1"/>
              </p:nvPr>
            </p:nvSpPr>
            <p:spPr>
              <a:xfrm>
                <a:off x="457200" y="304800"/>
                <a:ext cx="8686800" cy="6248400"/>
              </a:xfrm>
            </p:spPr>
            <p:txBody>
              <a:bodyPr/>
              <a:lstStyle/>
              <a:p>
                <a:pPr marL="0" indent="0" algn="just" eaLnBrk="1" hangingPunct="1">
                  <a:buNone/>
                  <a:defRPr/>
                </a:pPr>
                <a:r>
                  <a:rPr lang="vi-VN" b="1" smtClean="0">
                    <a:solidFill>
                      <a:srgbClr val="000099"/>
                    </a:solidFill>
                  </a:rPr>
                  <a:t>Thuật toán sinh khóa cho chữ ký RSA</a:t>
                </a:r>
              </a:p>
              <a:p>
                <a:pPr marL="0" indent="0">
                  <a:lnSpc>
                    <a:spcPct val="150000"/>
                  </a:lnSpc>
                  <a:buFont typeface="Wingdings" panose="05000000000000000000" pitchFamily="2" charset="2"/>
                  <a:buNone/>
                  <a:defRPr/>
                </a:pPr>
                <a:r>
                  <a:rPr lang="vi-VN" sz="2400" smtClean="0"/>
                  <a:t>(do bên A thự</a:t>
                </a:r>
                <a:r>
                  <a:rPr lang="en-US" sz="2400" smtClean="0"/>
                  <a:t>c</a:t>
                </a:r>
                <a:r>
                  <a:rPr lang="vi-VN" sz="2400" smtClean="0"/>
                  <a:t> hiện)</a:t>
                </a:r>
              </a:p>
              <a:p>
                <a:pPr marL="457200" indent="-457200">
                  <a:lnSpc>
                    <a:spcPct val="150000"/>
                  </a:lnSpc>
                  <a:buFont typeface="+mj-lt"/>
                  <a:buAutoNum type="arabicPeriod"/>
                  <a:defRPr/>
                </a:pPr>
                <a:r>
                  <a:rPr lang="vi-VN" sz="2400" smtClean="0">
                    <a:solidFill>
                      <a:schemeClr val="tx1"/>
                    </a:solidFill>
                  </a:rPr>
                  <a:t>Sinh hai số nguyên tố lớn p và q có giá trị xấp xỉ nhau</a:t>
                </a:r>
              </a:p>
              <a:p>
                <a:pPr marL="457200" indent="-457200">
                  <a:lnSpc>
                    <a:spcPct val="150000"/>
                  </a:lnSpc>
                  <a:buFont typeface="+mj-lt"/>
                  <a:buAutoNum type="arabicPeriod"/>
                  <a:defRPr/>
                </a:pPr>
                <a:r>
                  <a:rPr lang="vi-VN" sz="2400" smtClean="0">
                    <a:solidFill>
                      <a:schemeClr val="tx1"/>
                    </a:solidFill>
                  </a:rPr>
                  <a:t>Tính </a:t>
                </a:r>
                <a:r>
                  <a:rPr lang="vi-VN" sz="2400" i="1" smtClean="0">
                    <a:solidFill>
                      <a:schemeClr val="tx1"/>
                    </a:solidFill>
                  </a:rPr>
                  <a:t>n = p.q </a:t>
                </a:r>
                <a:r>
                  <a:rPr lang="vi-VN" sz="2400" smtClean="0">
                    <a:solidFill>
                      <a:schemeClr val="tx1"/>
                    </a:solidFill>
                  </a:rPr>
                  <a:t>và </a:t>
                </a:r>
                <a14:m>
                  <m:oMath xmlns:m="http://schemas.openxmlformats.org/officeDocument/2006/math">
                    <m:r>
                      <a:rPr lang="en-US" sz="2400" b="0" i="1">
                        <a:solidFill>
                          <a:schemeClr val="tx1"/>
                        </a:solidFill>
                        <a:latin typeface="Cambria Math" panose="02040503050406030204" pitchFamily="18" charset="0"/>
                        <a:ea typeface="Cambria Math" panose="02040503050406030204" pitchFamily="18" charset="0"/>
                      </a:rPr>
                      <m:t>𝜙</m:t>
                    </m:r>
                    <m:d>
                      <m:dPr>
                        <m:ctrlPr>
                          <a:rPr lang="en-US" sz="2400" i="1">
                            <a:solidFill>
                              <a:schemeClr val="tx1"/>
                            </a:solidFill>
                            <a:latin typeface="Cambria Math" panose="02040503050406030204" pitchFamily="18" charset="0"/>
                            <a:ea typeface="Cambria Math" panose="02040503050406030204" pitchFamily="18" charset="0"/>
                          </a:rPr>
                        </m:ctrlPr>
                      </m:dPr>
                      <m:e>
                        <m:r>
                          <a:rPr lang="en-US" sz="2400" b="0" i="1">
                            <a:solidFill>
                              <a:schemeClr val="tx1"/>
                            </a:solidFill>
                            <a:latin typeface="Cambria Math" panose="02040503050406030204" pitchFamily="18" charset="0"/>
                            <a:ea typeface="Cambria Math" panose="02040503050406030204" pitchFamily="18" charset="0"/>
                          </a:rPr>
                          <m:t>𝑛</m:t>
                        </m:r>
                      </m:e>
                    </m:d>
                    <m:r>
                      <a:rPr lang="en-US" sz="2400" b="0" i="1">
                        <a:solidFill>
                          <a:schemeClr val="tx1"/>
                        </a:solidFill>
                        <a:latin typeface="Cambria Math" panose="02040503050406030204" pitchFamily="18" charset="0"/>
                        <a:ea typeface="Cambria Math" panose="02040503050406030204" pitchFamily="18" charset="0"/>
                      </a:rPr>
                      <m:t>=</m:t>
                    </m:r>
                    <m:d>
                      <m:dPr>
                        <m:ctrlPr>
                          <a:rPr lang="en-US" sz="2400" i="1">
                            <a:solidFill>
                              <a:schemeClr val="tx1"/>
                            </a:solidFill>
                            <a:latin typeface="Cambria Math" panose="02040503050406030204" pitchFamily="18" charset="0"/>
                            <a:ea typeface="Cambria Math" panose="02040503050406030204" pitchFamily="18" charset="0"/>
                          </a:rPr>
                        </m:ctrlPr>
                      </m:dPr>
                      <m:e>
                        <m:r>
                          <a:rPr lang="en-US" sz="2400" b="0" i="1">
                            <a:solidFill>
                              <a:schemeClr val="tx1"/>
                            </a:solidFill>
                            <a:latin typeface="Cambria Math" panose="02040503050406030204" pitchFamily="18" charset="0"/>
                            <a:ea typeface="Cambria Math" panose="02040503050406030204" pitchFamily="18" charset="0"/>
                          </a:rPr>
                          <m:t>𝑝</m:t>
                        </m:r>
                        <m:r>
                          <a:rPr lang="en-US" sz="2400" b="0" i="1">
                            <a:solidFill>
                              <a:schemeClr val="tx1"/>
                            </a:solidFill>
                            <a:latin typeface="Cambria Math" panose="02040503050406030204" pitchFamily="18" charset="0"/>
                            <a:ea typeface="Cambria Math" panose="02040503050406030204" pitchFamily="18" charset="0"/>
                          </a:rPr>
                          <m:t>−1</m:t>
                        </m:r>
                      </m:e>
                    </m:d>
                    <m:r>
                      <a:rPr lang="en-US" sz="2400" b="0" i="1">
                        <a:solidFill>
                          <a:schemeClr val="tx1"/>
                        </a:solidFill>
                        <a:latin typeface="Cambria Math" panose="02040503050406030204" pitchFamily="18" charset="0"/>
                        <a:ea typeface="Cambria Math" panose="02040503050406030204" pitchFamily="18" charset="0"/>
                      </a:rPr>
                      <m:t>.</m:t>
                    </m:r>
                    <m:d>
                      <m:dPr>
                        <m:ctrlPr>
                          <a:rPr lang="en-US" sz="2400" i="1">
                            <a:solidFill>
                              <a:schemeClr val="tx1"/>
                            </a:solidFill>
                            <a:latin typeface="Cambria Math" panose="02040503050406030204" pitchFamily="18" charset="0"/>
                            <a:ea typeface="Cambria Math" panose="02040503050406030204" pitchFamily="18" charset="0"/>
                          </a:rPr>
                        </m:ctrlPr>
                      </m:dPr>
                      <m:e>
                        <m:r>
                          <a:rPr lang="en-US" sz="2400" b="0" i="1">
                            <a:solidFill>
                              <a:schemeClr val="tx1"/>
                            </a:solidFill>
                            <a:latin typeface="Cambria Math" panose="02040503050406030204" pitchFamily="18" charset="0"/>
                            <a:ea typeface="Cambria Math" panose="02040503050406030204" pitchFamily="18" charset="0"/>
                          </a:rPr>
                          <m:t>𝑞</m:t>
                        </m:r>
                        <m:r>
                          <a:rPr lang="en-US" sz="2400" b="0" i="1">
                            <a:solidFill>
                              <a:schemeClr val="tx1"/>
                            </a:solidFill>
                            <a:latin typeface="Cambria Math" panose="02040503050406030204" pitchFamily="18" charset="0"/>
                            <a:ea typeface="Cambria Math" panose="02040503050406030204" pitchFamily="18" charset="0"/>
                          </a:rPr>
                          <m:t>−1</m:t>
                        </m:r>
                      </m:e>
                    </m:d>
                  </m:oMath>
                </a14:m>
                <a:endParaRPr lang="en-US" sz="2400" i="1" smtClean="0">
                  <a:solidFill>
                    <a:schemeClr val="tx1"/>
                  </a:solidFill>
                </a:endParaRPr>
              </a:p>
              <a:p>
                <a:pPr marL="457200" indent="-457200">
                  <a:lnSpc>
                    <a:spcPct val="150000"/>
                  </a:lnSpc>
                  <a:buFont typeface="+mj-lt"/>
                  <a:buAutoNum type="arabicPeriod"/>
                  <a:defRPr/>
                </a:pPr>
                <a:r>
                  <a:rPr lang="vi-VN" sz="2400" smtClean="0">
                    <a:solidFill>
                      <a:schemeClr val="tx1"/>
                    </a:solidFill>
                  </a:rPr>
                  <a:t>Chọn một số ngẫu nhiên </a:t>
                </a:r>
                <a14:m>
                  <m:oMath xmlns:m="http://schemas.openxmlformats.org/officeDocument/2006/math">
                    <m:sSub>
                      <m:sSubPr>
                        <m:ctrlPr>
                          <a:rPr lang="vi-VN" sz="240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𝑒</m:t>
                        </m:r>
                      </m:e>
                      <m:sub>
                        <m:r>
                          <a:rPr lang="en-US" sz="2400" b="0" i="1" smtClean="0">
                            <a:solidFill>
                              <a:schemeClr val="tx1"/>
                            </a:solidFill>
                            <a:latin typeface="Cambria Math" panose="02040503050406030204" pitchFamily="18" charset="0"/>
                          </a:rPr>
                          <m:t>𝐴</m:t>
                        </m:r>
                      </m:sub>
                    </m:sSub>
                    <m:r>
                      <a:rPr lang="en-US" sz="2400" b="0" i="1" smtClean="0">
                        <a:solidFill>
                          <a:schemeClr val="tx1"/>
                        </a:solidFill>
                        <a:latin typeface="Cambria Math" panose="02040503050406030204" pitchFamily="18" charset="0"/>
                      </a:rPr>
                      <m:t> </m:t>
                    </m:r>
                  </m:oMath>
                </a14:m>
                <a:r>
                  <a:rPr lang="en-US" sz="2400" i="1" smtClean="0">
                    <a:solidFill>
                      <a:schemeClr val="tx1"/>
                    </a:solidFill>
                  </a:rPr>
                  <a:t>, 1&lt; </a:t>
                </a:r>
                <a14:m>
                  <m:oMath xmlns:m="http://schemas.openxmlformats.org/officeDocument/2006/math">
                    <m:sSub>
                      <m:sSubPr>
                        <m:ctrlPr>
                          <a:rPr lang="vi-VN" sz="2400" i="1">
                            <a:solidFill>
                              <a:schemeClr val="tx1"/>
                            </a:solidFill>
                            <a:latin typeface="Cambria Math" panose="02040503050406030204" pitchFamily="18" charset="0"/>
                          </a:rPr>
                        </m:ctrlPr>
                      </m:sSubPr>
                      <m:e>
                        <m:r>
                          <a:rPr lang="en-US" sz="2400" i="1">
                            <a:solidFill>
                              <a:schemeClr val="tx1"/>
                            </a:solidFill>
                            <a:latin typeface="Cambria Math" panose="02040503050406030204" pitchFamily="18" charset="0"/>
                          </a:rPr>
                          <m:t>𝑒</m:t>
                        </m:r>
                      </m:e>
                      <m:sub>
                        <m:r>
                          <a:rPr lang="en-US" sz="2400" i="1">
                            <a:solidFill>
                              <a:schemeClr val="tx1"/>
                            </a:solidFill>
                            <a:latin typeface="Cambria Math" panose="02040503050406030204" pitchFamily="18" charset="0"/>
                          </a:rPr>
                          <m:t>𝐴</m:t>
                        </m:r>
                      </m:sub>
                    </m:sSub>
                  </m:oMath>
                </a14:m>
                <a:r>
                  <a:rPr lang="en-US" sz="2400" i="1" smtClean="0">
                    <a:solidFill>
                      <a:schemeClr val="tx1"/>
                    </a:solidFill>
                  </a:rPr>
                  <a:t> &lt;</a:t>
                </a:r>
                <a:r>
                  <a:rPr lang="en-US" sz="2400" i="1">
                    <a:solidFill>
                      <a:schemeClr val="tx1"/>
                    </a:solidFill>
                    <a:ea typeface="Cambria Math" panose="02040503050406030204" pitchFamily="18" charset="0"/>
                  </a:rPr>
                  <a:t> </a:t>
                </a:r>
                <a14:m>
                  <m:oMath xmlns:m="http://schemas.openxmlformats.org/officeDocument/2006/math">
                    <m:r>
                      <a:rPr lang="en-US" sz="2400" i="1">
                        <a:solidFill>
                          <a:schemeClr val="tx1"/>
                        </a:solidFill>
                        <a:latin typeface="Cambria Math" panose="02040503050406030204" pitchFamily="18" charset="0"/>
                        <a:ea typeface="Cambria Math" panose="02040503050406030204" pitchFamily="18" charset="0"/>
                      </a:rPr>
                      <m:t>𝜙</m:t>
                    </m:r>
                    <m:d>
                      <m:dPr>
                        <m:ctrlPr>
                          <a:rPr lang="en-US" sz="2400" i="1">
                            <a:solidFill>
                              <a:schemeClr val="tx1"/>
                            </a:solidFill>
                            <a:latin typeface="Cambria Math" panose="02040503050406030204" pitchFamily="18" charset="0"/>
                            <a:ea typeface="Cambria Math" panose="02040503050406030204" pitchFamily="18" charset="0"/>
                          </a:rPr>
                        </m:ctrlPr>
                      </m:dPr>
                      <m:e>
                        <m:r>
                          <a:rPr lang="en-US" sz="2400" i="1">
                            <a:solidFill>
                              <a:schemeClr val="tx1"/>
                            </a:solidFill>
                            <a:latin typeface="Cambria Math" panose="02040503050406030204" pitchFamily="18" charset="0"/>
                            <a:ea typeface="Cambria Math" panose="02040503050406030204" pitchFamily="18" charset="0"/>
                          </a:rPr>
                          <m:t>𝑛</m:t>
                        </m:r>
                      </m:e>
                    </m:d>
                  </m:oMath>
                </a14:m>
                <a:r>
                  <a:rPr lang="en-US" sz="2400" i="1">
                    <a:solidFill>
                      <a:schemeClr val="tx1"/>
                    </a:solidFill>
                  </a:rPr>
                  <a:t>, </a:t>
                </a:r>
                <a:endParaRPr lang="en-US" sz="2400" i="1" smtClean="0">
                  <a:solidFill>
                    <a:schemeClr val="tx1"/>
                  </a:solidFill>
                </a:endParaRPr>
              </a:p>
              <a:p>
                <a:pPr marL="349250" lvl="1" indent="0">
                  <a:lnSpc>
                    <a:spcPct val="150000"/>
                  </a:lnSpc>
                  <a:buNone/>
                  <a:defRPr/>
                </a:pPr>
                <a:r>
                  <a:rPr lang="en-US" sz="2000">
                    <a:solidFill>
                      <a:schemeClr val="tx1"/>
                    </a:solidFill>
                  </a:rPr>
                  <a:t>	</a:t>
                </a:r>
                <a:r>
                  <a:rPr lang="en-US" sz="2400" smtClean="0">
                    <a:solidFill>
                      <a:schemeClr val="tx1"/>
                    </a:solidFill>
                  </a:rPr>
                  <a:t>sao </a:t>
                </a:r>
                <a:r>
                  <a:rPr lang="en-US" sz="2400">
                    <a:solidFill>
                      <a:schemeClr val="tx1"/>
                    </a:solidFill>
                  </a:rPr>
                  <a:t>cho </a:t>
                </a:r>
                <a:r>
                  <a:rPr lang="en-US" sz="2400" i="1">
                    <a:solidFill>
                      <a:schemeClr val="tx1"/>
                    </a:solidFill>
                  </a:rPr>
                  <a:t>gcd(</a:t>
                </a:r>
                <a14:m>
                  <m:oMath xmlns:m="http://schemas.openxmlformats.org/officeDocument/2006/math">
                    <m:sSub>
                      <m:sSubPr>
                        <m:ctrlPr>
                          <a:rPr lang="vi-VN" sz="2400" i="1">
                            <a:solidFill>
                              <a:schemeClr val="tx1"/>
                            </a:solidFill>
                            <a:latin typeface="Cambria Math" panose="02040503050406030204" pitchFamily="18" charset="0"/>
                          </a:rPr>
                        </m:ctrlPr>
                      </m:sSubPr>
                      <m:e>
                        <m:r>
                          <a:rPr lang="en-US" sz="2400" i="1">
                            <a:solidFill>
                              <a:schemeClr val="tx1"/>
                            </a:solidFill>
                            <a:latin typeface="Cambria Math" panose="02040503050406030204" pitchFamily="18" charset="0"/>
                          </a:rPr>
                          <m:t>𝑒</m:t>
                        </m:r>
                      </m:e>
                      <m:sub>
                        <m:r>
                          <a:rPr lang="en-US" sz="2400" i="1">
                            <a:solidFill>
                              <a:schemeClr val="tx1"/>
                            </a:solidFill>
                            <a:latin typeface="Cambria Math" panose="02040503050406030204" pitchFamily="18" charset="0"/>
                          </a:rPr>
                          <m:t>𝐴</m:t>
                        </m:r>
                      </m:sub>
                    </m:sSub>
                  </m:oMath>
                </a14:m>
                <a:r>
                  <a:rPr lang="en-US" sz="2400" i="1">
                    <a:solidFill>
                      <a:schemeClr val="tx1"/>
                    </a:solidFill>
                  </a:rPr>
                  <a:t>,</a:t>
                </a:r>
                <a:r>
                  <a:rPr lang="en-US" sz="2400" i="1">
                    <a:solidFill>
                      <a:schemeClr val="tx1"/>
                    </a:solidFill>
                    <a:ea typeface="Cambria Math" panose="02040503050406030204" pitchFamily="18" charset="0"/>
                  </a:rPr>
                  <a:t> </a:t>
                </a:r>
                <a14:m>
                  <m:oMath xmlns:m="http://schemas.openxmlformats.org/officeDocument/2006/math">
                    <m:r>
                      <a:rPr lang="en-US" sz="2400" i="1">
                        <a:solidFill>
                          <a:schemeClr val="tx1"/>
                        </a:solidFill>
                        <a:latin typeface="Cambria Math" panose="02040503050406030204" pitchFamily="18" charset="0"/>
                        <a:ea typeface="Cambria Math" panose="02040503050406030204" pitchFamily="18" charset="0"/>
                      </a:rPr>
                      <m:t>𝜙</m:t>
                    </m:r>
                    <m:d>
                      <m:dPr>
                        <m:ctrlPr>
                          <a:rPr lang="en-US" sz="2400" i="1">
                            <a:solidFill>
                              <a:schemeClr val="tx1"/>
                            </a:solidFill>
                            <a:latin typeface="Cambria Math" panose="02040503050406030204" pitchFamily="18" charset="0"/>
                            <a:ea typeface="Cambria Math" panose="02040503050406030204" pitchFamily="18" charset="0"/>
                          </a:rPr>
                        </m:ctrlPr>
                      </m:dPr>
                      <m:e>
                        <m:r>
                          <a:rPr lang="en-US" sz="2400" i="1">
                            <a:solidFill>
                              <a:schemeClr val="tx1"/>
                            </a:solidFill>
                            <a:latin typeface="Cambria Math" panose="02040503050406030204" pitchFamily="18" charset="0"/>
                            <a:ea typeface="Cambria Math" panose="02040503050406030204" pitchFamily="18" charset="0"/>
                          </a:rPr>
                          <m:t>𝑛</m:t>
                        </m:r>
                      </m:e>
                    </m:d>
                  </m:oMath>
                </a14:m>
                <a:r>
                  <a:rPr lang="en-US" sz="2400" i="1">
                    <a:solidFill>
                      <a:schemeClr val="tx1"/>
                    </a:solidFill>
                  </a:rPr>
                  <a:t>)=1</a:t>
                </a:r>
              </a:p>
              <a:p>
                <a:pPr marL="457200" indent="-457200">
                  <a:lnSpc>
                    <a:spcPct val="150000"/>
                  </a:lnSpc>
                  <a:buFont typeface="+mj-lt"/>
                  <a:buAutoNum type="arabicPeriod"/>
                  <a:defRPr/>
                </a:pPr>
                <a:r>
                  <a:rPr lang="en-US" sz="2400" smtClean="0">
                    <a:solidFill>
                      <a:schemeClr val="tx1"/>
                    </a:solidFill>
                  </a:rPr>
                  <a:t>Sử dụng thuật toán Euclide mở rộng để tính số </a:t>
                </a:r>
                <a14:m>
                  <m:oMath xmlns:m="http://schemas.openxmlformats.org/officeDocument/2006/math">
                    <m:sSub>
                      <m:sSubPr>
                        <m:ctrlPr>
                          <a:rPr lang="vi-VN" sz="2400" i="1">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𝑑</m:t>
                        </m:r>
                      </m:e>
                      <m:sub>
                        <m:r>
                          <a:rPr lang="en-US" sz="2400" i="1">
                            <a:solidFill>
                              <a:schemeClr val="tx1"/>
                            </a:solidFill>
                            <a:latin typeface="Cambria Math" panose="02040503050406030204" pitchFamily="18" charset="0"/>
                          </a:rPr>
                          <m:t>𝐴</m:t>
                        </m:r>
                      </m:sub>
                    </m:sSub>
                  </m:oMath>
                </a14:m>
                <a:r>
                  <a:rPr lang="en-US" sz="2400" i="1">
                    <a:solidFill>
                      <a:schemeClr val="tx1"/>
                    </a:solidFill>
                  </a:rPr>
                  <a:t>	, 1&lt; </a:t>
                </a:r>
                <a14:m>
                  <m:oMath xmlns:m="http://schemas.openxmlformats.org/officeDocument/2006/math">
                    <m:sSub>
                      <m:sSubPr>
                        <m:ctrlPr>
                          <a:rPr lang="vi-VN" sz="2400" i="1">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𝑑</m:t>
                        </m:r>
                      </m:e>
                      <m:sub>
                        <m:r>
                          <a:rPr lang="en-US" sz="2400" i="1">
                            <a:solidFill>
                              <a:schemeClr val="tx1"/>
                            </a:solidFill>
                            <a:latin typeface="Cambria Math" panose="02040503050406030204" pitchFamily="18" charset="0"/>
                          </a:rPr>
                          <m:t>𝐴</m:t>
                        </m:r>
                      </m:sub>
                    </m:sSub>
                  </m:oMath>
                </a14:m>
                <a:r>
                  <a:rPr lang="en-US" sz="2400" i="1">
                    <a:solidFill>
                      <a:schemeClr val="tx1"/>
                    </a:solidFill>
                  </a:rPr>
                  <a:t> &lt;</a:t>
                </a:r>
                <a:r>
                  <a:rPr lang="en-US" sz="2400" i="1">
                    <a:solidFill>
                      <a:schemeClr val="tx1"/>
                    </a:solidFill>
                    <a:ea typeface="Cambria Math" panose="02040503050406030204" pitchFamily="18" charset="0"/>
                  </a:rPr>
                  <a:t> </a:t>
                </a:r>
                <a14:m>
                  <m:oMath xmlns:m="http://schemas.openxmlformats.org/officeDocument/2006/math">
                    <m:r>
                      <a:rPr lang="en-US" sz="2400" i="1">
                        <a:solidFill>
                          <a:schemeClr val="tx1"/>
                        </a:solidFill>
                        <a:latin typeface="Cambria Math" panose="02040503050406030204" pitchFamily="18" charset="0"/>
                        <a:ea typeface="Cambria Math" panose="02040503050406030204" pitchFamily="18" charset="0"/>
                      </a:rPr>
                      <m:t>𝜙</m:t>
                    </m:r>
                    <m:d>
                      <m:dPr>
                        <m:ctrlPr>
                          <a:rPr lang="en-US" sz="2400" i="1">
                            <a:solidFill>
                              <a:schemeClr val="tx1"/>
                            </a:solidFill>
                            <a:latin typeface="Cambria Math" panose="02040503050406030204" pitchFamily="18" charset="0"/>
                            <a:ea typeface="Cambria Math" panose="02040503050406030204" pitchFamily="18" charset="0"/>
                          </a:rPr>
                        </m:ctrlPr>
                      </m:dPr>
                      <m:e>
                        <m:r>
                          <a:rPr lang="en-US" sz="2400" i="1">
                            <a:solidFill>
                              <a:schemeClr val="tx1"/>
                            </a:solidFill>
                            <a:latin typeface="Cambria Math" panose="02040503050406030204" pitchFamily="18" charset="0"/>
                            <a:ea typeface="Cambria Math" panose="02040503050406030204" pitchFamily="18" charset="0"/>
                          </a:rPr>
                          <m:t>𝑛</m:t>
                        </m:r>
                      </m:e>
                    </m:d>
                  </m:oMath>
                </a14:m>
                <a:r>
                  <a:rPr lang="en-US" sz="2400" smtClean="0">
                    <a:solidFill>
                      <a:schemeClr val="tx1"/>
                    </a:solidFill>
                  </a:rPr>
                  <a:t>, sao cho </a:t>
                </a:r>
                <a14:m>
                  <m:oMath xmlns:m="http://schemas.openxmlformats.org/officeDocument/2006/math">
                    <m:sSub>
                      <m:sSubPr>
                        <m:ctrlPr>
                          <a:rPr lang="vi-VN" sz="2400" i="1">
                            <a:solidFill>
                              <a:schemeClr val="tx1"/>
                            </a:solidFill>
                            <a:latin typeface="Cambria Math" panose="02040503050406030204" pitchFamily="18" charset="0"/>
                          </a:rPr>
                        </m:ctrlPr>
                      </m:sSubPr>
                      <m:e>
                        <m:r>
                          <a:rPr lang="en-US" sz="2400" i="1">
                            <a:solidFill>
                              <a:schemeClr val="tx1"/>
                            </a:solidFill>
                            <a:latin typeface="Cambria Math" panose="02040503050406030204" pitchFamily="18" charset="0"/>
                          </a:rPr>
                          <m:t>𝑒</m:t>
                        </m:r>
                      </m:e>
                      <m:sub>
                        <m:r>
                          <a:rPr lang="en-US" sz="2400" i="1">
                            <a:solidFill>
                              <a:schemeClr val="tx1"/>
                            </a:solidFill>
                            <a:latin typeface="Cambria Math" panose="02040503050406030204" pitchFamily="18" charset="0"/>
                          </a:rPr>
                          <m:t>𝐴</m:t>
                        </m:r>
                      </m:sub>
                    </m:sSub>
                  </m:oMath>
                </a14:m>
                <a:r>
                  <a:rPr lang="en-US" sz="2400" i="1" smtClean="0">
                    <a:solidFill>
                      <a:schemeClr val="tx1"/>
                    </a:solidFill>
                  </a:rPr>
                  <a:t>.</a:t>
                </a:r>
                <a:r>
                  <a:rPr lang="vi-VN" sz="2400" i="1">
                    <a:solidFill>
                      <a:schemeClr val="tx1"/>
                    </a:solidFill>
                  </a:rPr>
                  <a:t> </a:t>
                </a:r>
                <a14:m>
                  <m:oMath xmlns:m="http://schemas.openxmlformats.org/officeDocument/2006/math">
                    <m:sSub>
                      <m:sSubPr>
                        <m:ctrlPr>
                          <a:rPr lang="vi-VN" sz="2400" i="1">
                            <a:solidFill>
                              <a:schemeClr val="tx1"/>
                            </a:solidFill>
                            <a:latin typeface="Cambria Math" panose="02040503050406030204" pitchFamily="18" charset="0"/>
                          </a:rPr>
                        </m:ctrlPr>
                      </m:sSubPr>
                      <m:e>
                        <m:r>
                          <a:rPr lang="en-US" sz="2400" i="1">
                            <a:solidFill>
                              <a:schemeClr val="tx1"/>
                            </a:solidFill>
                            <a:latin typeface="Cambria Math" panose="02040503050406030204" pitchFamily="18" charset="0"/>
                          </a:rPr>
                          <m:t>𝑑</m:t>
                        </m:r>
                      </m:e>
                      <m:sub>
                        <m:r>
                          <a:rPr lang="en-US" sz="2400" i="1">
                            <a:solidFill>
                              <a:schemeClr val="tx1"/>
                            </a:solidFill>
                            <a:latin typeface="Cambria Math" panose="02040503050406030204" pitchFamily="18" charset="0"/>
                          </a:rPr>
                          <m:t>𝐴</m:t>
                        </m:r>
                      </m:sub>
                    </m:sSub>
                    <m:r>
                      <a:rPr lang="en-US" sz="2400" i="1" smtClean="0">
                        <a:solidFill>
                          <a:schemeClr val="tx1"/>
                        </a:solidFill>
                        <a:latin typeface="Cambria Math" panose="02040503050406030204" pitchFamily="18" charset="0"/>
                        <a:ea typeface="Cambria Math" panose="02040503050406030204" pitchFamily="18" charset="0"/>
                      </a:rPr>
                      <m:t>≡</m:t>
                    </m:r>
                    <m:r>
                      <a:rPr lang="en-US" sz="2400" b="0" i="1" smtClean="0">
                        <a:solidFill>
                          <a:schemeClr val="tx1"/>
                        </a:solidFill>
                        <a:latin typeface="Cambria Math" panose="02040503050406030204" pitchFamily="18" charset="0"/>
                        <a:ea typeface="Cambria Math" panose="02040503050406030204" pitchFamily="18" charset="0"/>
                      </a:rPr>
                      <m:t>1(</m:t>
                    </m:r>
                    <m:r>
                      <a:rPr lang="en-US" sz="2400" b="0" i="1" smtClean="0">
                        <a:solidFill>
                          <a:schemeClr val="tx1"/>
                        </a:solidFill>
                        <a:latin typeface="Cambria Math" panose="02040503050406030204" pitchFamily="18" charset="0"/>
                        <a:ea typeface="Cambria Math" panose="02040503050406030204" pitchFamily="18" charset="0"/>
                      </a:rPr>
                      <m:t>𝑚𝑜𝑑</m:t>
                    </m:r>
                    <m:r>
                      <a:rPr lang="en-US" sz="2400" b="0" i="1" smtClean="0">
                        <a:solidFill>
                          <a:schemeClr val="tx1"/>
                        </a:solidFill>
                        <a:latin typeface="Cambria Math" panose="02040503050406030204" pitchFamily="18" charset="0"/>
                        <a:ea typeface="Cambria Math" panose="02040503050406030204" pitchFamily="18" charset="0"/>
                      </a:rPr>
                      <m:t> </m:t>
                    </m:r>
                    <m:r>
                      <a:rPr lang="en-US" sz="2400" i="1">
                        <a:solidFill>
                          <a:schemeClr val="tx1"/>
                        </a:solidFill>
                        <a:latin typeface="Cambria Math" panose="02040503050406030204" pitchFamily="18" charset="0"/>
                        <a:ea typeface="Cambria Math" panose="02040503050406030204" pitchFamily="18" charset="0"/>
                      </a:rPr>
                      <m:t>𝜙</m:t>
                    </m:r>
                    <m:d>
                      <m:dPr>
                        <m:ctrlPr>
                          <a:rPr lang="en-US" sz="2400" i="1">
                            <a:solidFill>
                              <a:schemeClr val="tx1"/>
                            </a:solidFill>
                            <a:latin typeface="Cambria Math" panose="02040503050406030204" pitchFamily="18" charset="0"/>
                            <a:ea typeface="Cambria Math" panose="02040503050406030204" pitchFamily="18" charset="0"/>
                          </a:rPr>
                        </m:ctrlPr>
                      </m:dPr>
                      <m:e>
                        <m:r>
                          <a:rPr lang="en-US" sz="2400" i="1">
                            <a:solidFill>
                              <a:schemeClr val="tx1"/>
                            </a:solidFill>
                            <a:latin typeface="Cambria Math" panose="02040503050406030204" pitchFamily="18" charset="0"/>
                            <a:ea typeface="Cambria Math" panose="02040503050406030204" pitchFamily="18" charset="0"/>
                          </a:rPr>
                          <m:t>𝑛</m:t>
                        </m:r>
                      </m:e>
                    </m:d>
                  </m:oMath>
                </a14:m>
                <a:r>
                  <a:rPr lang="en-US" sz="2400" i="1" smtClean="0">
                    <a:solidFill>
                      <a:schemeClr val="tx1"/>
                    </a:solidFill>
                  </a:rPr>
                  <a:t>)</a:t>
                </a:r>
              </a:p>
              <a:p>
                <a:pPr marL="457200" indent="-457200">
                  <a:lnSpc>
                    <a:spcPct val="150000"/>
                  </a:lnSpc>
                  <a:buFont typeface="+mj-lt"/>
                  <a:buAutoNum type="arabicPeriod"/>
                  <a:defRPr/>
                </a:pPr>
                <a:r>
                  <a:rPr lang="en-US" sz="2400" smtClean="0">
                    <a:solidFill>
                      <a:schemeClr val="tx1"/>
                    </a:solidFill>
                  </a:rPr>
                  <a:t>Khóa kiểm thử là:</a:t>
                </a:r>
                <a:r>
                  <a:rPr lang="en-US" sz="2400" i="1" smtClean="0">
                    <a:solidFill>
                      <a:schemeClr val="tx1"/>
                    </a:solidFill>
                  </a:rPr>
                  <a:t> (n, </a:t>
                </a:r>
                <a14:m>
                  <m:oMath xmlns:m="http://schemas.openxmlformats.org/officeDocument/2006/math">
                    <m:sSub>
                      <m:sSubPr>
                        <m:ctrlPr>
                          <a:rPr lang="vi-VN" sz="2400" i="1">
                            <a:solidFill>
                              <a:schemeClr val="tx1"/>
                            </a:solidFill>
                            <a:latin typeface="Cambria Math" panose="02040503050406030204" pitchFamily="18" charset="0"/>
                          </a:rPr>
                        </m:ctrlPr>
                      </m:sSubPr>
                      <m:e>
                        <m:r>
                          <a:rPr lang="en-US" sz="2400" i="1">
                            <a:solidFill>
                              <a:schemeClr val="tx1"/>
                            </a:solidFill>
                            <a:latin typeface="Cambria Math" panose="02040503050406030204" pitchFamily="18" charset="0"/>
                          </a:rPr>
                          <m:t>𝑑</m:t>
                        </m:r>
                      </m:e>
                      <m:sub>
                        <m:r>
                          <a:rPr lang="en-US" sz="2400" i="1">
                            <a:solidFill>
                              <a:schemeClr val="tx1"/>
                            </a:solidFill>
                            <a:latin typeface="Cambria Math" panose="02040503050406030204" pitchFamily="18" charset="0"/>
                          </a:rPr>
                          <m:t>𝐴</m:t>
                        </m:r>
                      </m:sub>
                    </m:sSub>
                    <m:r>
                      <a:rPr lang="en-US" sz="2400" b="0" i="1" smtClean="0">
                        <a:solidFill>
                          <a:schemeClr val="tx1"/>
                        </a:solidFill>
                        <a:latin typeface="Cambria Math" panose="02040503050406030204" pitchFamily="18" charset="0"/>
                      </a:rPr>
                      <m:t>)</m:t>
                    </m:r>
                  </m:oMath>
                </a14:m>
                <a:endParaRPr lang="en-US" sz="2400" b="0" i="1" smtClean="0">
                  <a:solidFill>
                    <a:schemeClr val="tx1"/>
                  </a:solidFill>
                </a:endParaRPr>
              </a:p>
              <a:p>
                <a:pPr marL="457200" indent="-457200">
                  <a:lnSpc>
                    <a:spcPct val="150000"/>
                  </a:lnSpc>
                  <a:buFont typeface="+mj-lt"/>
                  <a:buAutoNum type="arabicPeriod"/>
                  <a:defRPr/>
                </a:pPr>
                <a:r>
                  <a:rPr lang="en-US" sz="2400" smtClean="0">
                    <a:solidFill>
                      <a:schemeClr val="tx1"/>
                    </a:solidFill>
                  </a:rPr>
                  <a:t>Khóa ký là: </a:t>
                </a:r>
                <a:r>
                  <a:rPr lang="en-US" sz="2400" i="1" smtClean="0">
                    <a:solidFill>
                      <a:schemeClr val="tx1"/>
                    </a:solidFill>
                  </a:rPr>
                  <a:t>(</a:t>
                </a:r>
                <a14:m>
                  <m:oMath xmlns:m="http://schemas.openxmlformats.org/officeDocument/2006/math">
                    <m:sSub>
                      <m:sSubPr>
                        <m:ctrlPr>
                          <a:rPr lang="vi-VN" sz="2400" i="1">
                            <a:solidFill>
                              <a:schemeClr val="tx1"/>
                            </a:solidFill>
                            <a:latin typeface="Cambria Math" panose="02040503050406030204" pitchFamily="18" charset="0"/>
                          </a:rPr>
                        </m:ctrlPr>
                      </m:sSubPr>
                      <m:e>
                        <m:r>
                          <a:rPr lang="en-US" sz="2400" i="1">
                            <a:solidFill>
                              <a:schemeClr val="tx1"/>
                            </a:solidFill>
                            <a:latin typeface="Cambria Math" panose="02040503050406030204" pitchFamily="18" charset="0"/>
                          </a:rPr>
                          <m:t>𝑒</m:t>
                        </m:r>
                      </m:e>
                      <m:sub>
                        <m:r>
                          <a:rPr lang="en-US" sz="2400" i="1">
                            <a:solidFill>
                              <a:schemeClr val="tx1"/>
                            </a:solidFill>
                            <a:latin typeface="Cambria Math" panose="02040503050406030204" pitchFamily="18" charset="0"/>
                          </a:rPr>
                          <m:t>𝐴</m:t>
                        </m:r>
                      </m:sub>
                    </m:sSub>
                  </m:oMath>
                </a14:m>
                <a:r>
                  <a:rPr lang="en-US" sz="2400" i="1" smtClean="0">
                    <a:solidFill>
                      <a:schemeClr val="tx1"/>
                    </a:solidFill>
                  </a:rPr>
                  <a:t>)</a:t>
                </a:r>
                <a:endParaRPr lang="vi-VN" sz="2400" i="1">
                  <a:solidFill>
                    <a:schemeClr val="tx1"/>
                  </a:solidFill>
                </a:endParaRPr>
              </a:p>
            </p:txBody>
          </p:sp>
        </mc:Choice>
        <mc:Fallback xmlns="">
          <p:sp>
            <p:nvSpPr>
              <p:cNvPr id="3" name="Content Placeholder 2">
                <a:extLst>
                  <a:ext uri="{FF2B5EF4-FFF2-40B4-BE49-F238E27FC236}">
                    <a16:creationId xmlns:a16="http://schemas.microsoft.com/office/drawing/2014/main" id="{E9E551F1-F27B-4907-8FE8-016C15FA0423}"/>
                  </a:ext>
                </a:extLst>
              </p:cNvPr>
              <p:cNvSpPr>
                <a:spLocks noGrp="1" noRot="1" noChangeAspect="1" noMove="1" noResize="1" noEditPoints="1" noAdjustHandles="1" noChangeArrowheads="1" noChangeShapeType="1" noTextEdit="1"/>
              </p:cNvSpPr>
              <p:nvPr>
                <p:ph idx="1"/>
              </p:nvPr>
            </p:nvSpPr>
            <p:spPr>
              <a:xfrm>
                <a:off x="457200" y="304800"/>
                <a:ext cx="8686800" cy="6248400"/>
              </a:xfrm>
              <a:blipFill>
                <a:blip r:embed="rId3"/>
                <a:stretch>
                  <a:fillRect l="-1614" t="-1268" r="-982"/>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131359BB-AD80-4130-867B-87971F36B497}"/>
              </a:ext>
            </a:extLst>
          </p:cNvPr>
          <p:cNvSpPr>
            <a:spLocks noGrp="1"/>
          </p:cNvSpPr>
          <p:nvPr>
            <p:ph type="sldNum" sz="quarter" idx="12"/>
          </p:nvPr>
        </p:nvSpPr>
        <p:spPr/>
        <p:txBody>
          <a:bodyPr/>
          <a:lstStyle/>
          <a:p>
            <a:pPr>
              <a:defRPr/>
            </a:pPr>
            <a:fld id="{C71AB354-3672-4ADC-BD69-459FDD26957D}" type="slidenum">
              <a:rPr lang="en-US" altLang="zh-CN" smtClean="0"/>
              <a:pPr>
                <a:defRPr/>
              </a:pPr>
              <a:t>16</a:t>
            </a:fld>
            <a:endParaRPr lang="en-US" altLang="zh-CN"/>
          </a:p>
        </p:txBody>
      </p:sp>
    </p:spTree>
    <p:extLst>
      <p:ext uri="{BB962C8B-B14F-4D97-AF65-F5344CB8AC3E}">
        <p14:creationId xmlns:p14="http://schemas.microsoft.com/office/powerpoint/2010/main" val="143804252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9E551F1-F27B-4907-8FE8-016C15FA0423}"/>
                  </a:ext>
                </a:extLst>
              </p:cNvPr>
              <p:cNvSpPr>
                <a:spLocks noGrp="1"/>
              </p:cNvSpPr>
              <p:nvPr>
                <p:ph idx="1"/>
              </p:nvPr>
            </p:nvSpPr>
            <p:spPr>
              <a:xfrm>
                <a:off x="457200" y="304800"/>
                <a:ext cx="8686800" cy="6248400"/>
              </a:xfrm>
            </p:spPr>
            <p:txBody>
              <a:bodyPr/>
              <a:lstStyle/>
              <a:p>
                <a:pPr marL="0" indent="0" algn="just" eaLnBrk="1" hangingPunct="1">
                  <a:buNone/>
                  <a:defRPr/>
                </a:pPr>
                <a:r>
                  <a:rPr lang="vi-VN" b="1" smtClean="0">
                    <a:solidFill>
                      <a:srgbClr val="000099"/>
                    </a:solidFill>
                  </a:rPr>
                  <a:t>Thuật toán</a:t>
                </a:r>
                <a:r>
                  <a:rPr lang="en-US" b="1" smtClean="0">
                    <a:solidFill>
                      <a:srgbClr val="000099"/>
                    </a:solidFill>
                  </a:rPr>
                  <a:t>: Ký và kiểm thử RSA</a:t>
                </a:r>
                <a:endParaRPr lang="vi-VN" sz="2400" smtClean="0"/>
              </a:p>
              <a:p>
                <a:pPr>
                  <a:lnSpc>
                    <a:spcPct val="150000"/>
                  </a:lnSpc>
                  <a:buFont typeface="Wingdings" panose="05000000000000000000" pitchFamily="2" charset="2"/>
                  <a:buChar char="v"/>
                  <a:defRPr/>
                </a:pPr>
                <a:r>
                  <a:rPr lang="en-US" sz="2400" smtClean="0">
                    <a:solidFill>
                      <a:srgbClr val="C00000"/>
                    </a:solidFill>
                  </a:rPr>
                  <a:t>Ký: do người A thực hiện</a:t>
                </a:r>
              </a:p>
              <a:p>
                <a:pPr lvl="1">
                  <a:lnSpc>
                    <a:spcPct val="150000"/>
                  </a:lnSpc>
                  <a:buFont typeface="Wingdings" panose="05000000000000000000" pitchFamily="2" charset="2"/>
                  <a:buChar char="v"/>
                  <a:defRPr/>
                </a:pPr>
                <a:r>
                  <a:rPr lang="en-US" sz="2000" smtClean="0"/>
                  <a:t>Sử dụng khóa ký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𝑒</m:t>
                        </m:r>
                      </m:e>
                      <m:sub>
                        <m:r>
                          <a:rPr lang="en-US" sz="2000" b="0" i="1" smtClean="0">
                            <a:latin typeface="Cambria Math" panose="02040503050406030204" pitchFamily="18" charset="0"/>
                          </a:rPr>
                          <m:t>𝐴</m:t>
                        </m:r>
                      </m:sub>
                    </m:sSub>
                  </m:oMath>
                </a14:m>
                <a:r>
                  <a:rPr lang="en-US" sz="2000" smtClean="0">
                    <a:solidFill>
                      <a:schemeClr val="tx1"/>
                    </a:solidFill>
                  </a:rPr>
                  <a:t>) theo thuật toán trên</a:t>
                </a:r>
              </a:p>
              <a:p>
                <a:pPr lvl="1">
                  <a:lnSpc>
                    <a:spcPct val="150000"/>
                  </a:lnSpc>
                  <a:buFont typeface="Wingdings" panose="05000000000000000000" pitchFamily="2" charset="2"/>
                  <a:buChar char="v"/>
                  <a:defRPr/>
                </a:pPr>
                <a:r>
                  <a:rPr lang="en-US" sz="2000" smtClean="0"/>
                  <a:t>Chọn một bản thông điệp m, trong khoảng	[1, n-1]</a:t>
                </a:r>
              </a:p>
              <a:p>
                <a:pPr lvl="1">
                  <a:lnSpc>
                    <a:spcPct val="150000"/>
                  </a:lnSpc>
                  <a:buFont typeface="Wingdings" panose="05000000000000000000" pitchFamily="2" charset="2"/>
                  <a:buChar char="v"/>
                  <a:defRPr/>
                </a:pPr>
                <a:r>
                  <a:rPr lang="en-US" sz="2000" smtClean="0">
                    <a:solidFill>
                      <a:schemeClr val="tx1"/>
                    </a:solidFill>
                  </a:rPr>
                  <a:t>Tính: y = </a:t>
                </a:r>
                <a14:m>
                  <m:oMath xmlns:m="http://schemas.openxmlformats.org/officeDocument/2006/math">
                    <m:sSup>
                      <m:sSupPr>
                        <m:ctrlPr>
                          <a:rPr lang="en-US" sz="2000" i="1" smtClean="0">
                            <a:solidFill>
                              <a:schemeClr val="tx1"/>
                            </a:solidFill>
                            <a:latin typeface="Cambria Math" panose="02040503050406030204" pitchFamily="18" charset="0"/>
                          </a:rPr>
                        </m:ctrlPr>
                      </m:sSupPr>
                      <m:e>
                        <m:r>
                          <a:rPr lang="en-US" sz="2000" b="0" i="1" smtClean="0">
                            <a:solidFill>
                              <a:schemeClr val="tx1"/>
                            </a:solidFill>
                            <a:latin typeface="Cambria Math" panose="02040503050406030204" pitchFamily="18" charset="0"/>
                          </a:rPr>
                          <m:t>𝑚</m:t>
                        </m:r>
                      </m:e>
                      <m:sup>
                        <m:sSub>
                          <m:sSubPr>
                            <m:ctrlPr>
                              <a:rPr lang="en-US" sz="2000" i="1">
                                <a:latin typeface="Cambria Math" panose="02040503050406030204" pitchFamily="18" charset="0"/>
                              </a:rPr>
                            </m:ctrlPr>
                          </m:sSubPr>
                          <m:e>
                            <m:r>
                              <a:rPr lang="en-US" sz="2000" i="1">
                                <a:latin typeface="Cambria Math" panose="02040503050406030204" pitchFamily="18" charset="0"/>
                              </a:rPr>
                              <m:t>𝑒</m:t>
                            </m:r>
                          </m:e>
                          <m:sub>
                            <m:r>
                              <a:rPr lang="en-US" sz="2000" i="1">
                                <a:latin typeface="Cambria Math" panose="02040503050406030204" pitchFamily="18" charset="0"/>
                              </a:rPr>
                              <m:t>𝐴</m:t>
                            </m:r>
                          </m:sub>
                        </m:sSub>
                      </m:sup>
                    </m:sSup>
                  </m:oMath>
                </a14:m>
                <a:r>
                  <a:rPr lang="en-US" sz="2000" smtClean="0">
                    <a:solidFill>
                      <a:schemeClr val="tx1"/>
                    </a:solidFill>
                  </a:rPr>
                  <a:t> mod n</a:t>
                </a:r>
              </a:p>
              <a:p>
                <a:pPr lvl="1">
                  <a:lnSpc>
                    <a:spcPct val="150000"/>
                  </a:lnSpc>
                  <a:buFont typeface="Wingdings" panose="05000000000000000000" pitchFamily="2" charset="2"/>
                  <a:buChar char="v"/>
                  <a:defRPr/>
                </a:pPr>
                <a:r>
                  <a:rPr lang="en-US" sz="2000" smtClean="0"/>
                  <a:t>Nhận được chữ ký (m,y)</a:t>
                </a:r>
              </a:p>
              <a:p>
                <a:pPr lvl="1">
                  <a:lnSpc>
                    <a:spcPct val="150000"/>
                  </a:lnSpc>
                  <a:buFont typeface="Wingdings" panose="05000000000000000000" pitchFamily="2" charset="2"/>
                  <a:buChar char="v"/>
                  <a:defRPr/>
                </a:pPr>
                <a:endParaRPr lang="en-US" sz="2000" smtClean="0"/>
              </a:p>
              <a:p>
                <a:pPr>
                  <a:lnSpc>
                    <a:spcPct val="150000"/>
                  </a:lnSpc>
                  <a:buFont typeface="Wingdings" panose="05000000000000000000" pitchFamily="2" charset="2"/>
                  <a:buChar char="v"/>
                  <a:defRPr/>
                </a:pPr>
                <a:r>
                  <a:rPr lang="en-US" sz="2400" smtClean="0">
                    <a:solidFill>
                      <a:srgbClr val="008000"/>
                    </a:solidFill>
                  </a:rPr>
                  <a:t>Kiểm thử:</a:t>
                </a:r>
                <a:r>
                  <a:rPr lang="en-US" sz="2000" smtClean="0">
                    <a:solidFill>
                      <a:srgbClr val="008000"/>
                    </a:solidFill>
                  </a:rPr>
                  <a:t> do người B thực hiện</a:t>
                </a:r>
              </a:p>
              <a:p>
                <a:pPr lvl="1">
                  <a:lnSpc>
                    <a:spcPct val="150000"/>
                  </a:lnSpc>
                  <a:buFont typeface="Wingdings" panose="05000000000000000000" pitchFamily="2" charset="2"/>
                  <a:buChar char="v"/>
                  <a:defRPr/>
                </a:pPr>
                <a:r>
                  <a:rPr lang="en-US" sz="2000" smtClean="0">
                    <a:solidFill>
                      <a:schemeClr val="tx1"/>
                    </a:solidFill>
                  </a:rPr>
                  <a:t>Lấy khóa kiểm thử (n, </a:t>
                </a:r>
                <a14:m>
                  <m:oMath xmlns:m="http://schemas.openxmlformats.org/officeDocument/2006/math">
                    <m:sSub>
                      <m:sSubPr>
                        <m:ctrlPr>
                          <a:rPr lang="en-US" sz="2000" i="1" smtClean="0">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𝑑</m:t>
                        </m:r>
                      </m:e>
                      <m:sub>
                        <m:r>
                          <a:rPr lang="en-US" sz="2000" b="0" i="1" smtClean="0">
                            <a:solidFill>
                              <a:schemeClr val="tx1"/>
                            </a:solidFill>
                            <a:latin typeface="Cambria Math" panose="02040503050406030204" pitchFamily="18" charset="0"/>
                          </a:rPr>
                          <m:t>𝐴</m:t>
                        </m:r>
                      </m:sub>
                    </m:sSub>
                  </m:oMath>
                </a14:m>
                <a:r>
                  <a:rPr lang="en-US" sz="2000" smtClean="0">
                    <a:solidFill>
                      <a:schemeClr val="tx1"/>
                    </a:solidFill>
                  </a:rPr>
                  <a:t>). Khóa này được công khai</a:t>
                </a:r>
              </a:p>
              <a:p>
                <a:pPr lvl="1">
                  <a:lnSpc>
                    <a:spcPct val="150000"/>
                  </a:lnSpc>
                  <a:buFont typeface="Wingdings" panose="05000000000000000000" pitchFamily="2" charset="2"/>
                  <a:buChar char="v"/>
                  <a:defRPr/>
                </a:pPr>
                <a:r>
                  <a:rPr lang="en-US" sz="2000" smtClean="0"/>
                  <a:t>Nếu m = </a:t>
                </a:r>
                <a14:m>
                  <m:oMath xmlns:m="http://schemas.openxmlformats.org/officeDocument/2006/math">
                    <m:sSup>
                      <m:sSupPr>
                        <m:ctrlPr>
                          <a:rPr lang="en-US" sz="2000" i="1" smtClean="0">
                            <a:latin typeface="Cambria Math" panose="02040503050406030204" pitchFamily="18" charset="0"/>
                          </a:rPr>
                        </m:ctrlPr>
                      </m:sSupPr>
                      <m:e>
                        <m:r>
                          <a:rPr lang="en-US" sz="2000" b="0" i="1" smtClean="0">
                            <a:latin typeface="Cambria Math" panose="02040503050406030204" pitchFamily="18" charset="0"/>
                          </a:rPr>
                          <m:t>𝑦</m:t>
                        </m:r>
                      </m:e>
                      <m:sup>
                        <m:sSub>
                          <m:sSubPr>
                            <m:ctrlPr>
                              <a:rPr lang="en-US" sz="2000" i="1">
                                <a:latin typeface="Cambria Math" panose="02040503050406030204" pitchFamily="18" charset="0"/>
                              </a:rPr>
                            </m:ctrlPr>
                          </m:sSubPr>
                          <m:e>
                            <m:r>
                              <a:rPr lang="en-US" sz="2000" i="1">
                                <a:latin typeface="Cambria Math" panose="02040503050406030204" pitchFamily="18" charset="0"/>
                              </a:rPr>
                              <m:t>𝑑</m:t>
                            </m:r>
                          </m:e>
                          <m:sub>
                            <m:r>
                              <a:rPr lang="en-US" sz="2000" i="1">
                                <a:latin typeface="Cambria Math" panose="02040503050406030204" pitchFamily="18" charset="0"/>
                              </a:rPr>
                              <m:t>𝐴</m:t>
                            </m:r>
                          </m:sub>
                        </m:sSub>
                      </m:sup>
                    </m:sSup>
                  </m:oMath>
                </a14:m>
                <a:r>
                  <a:rPr lang="en-US" sz="2000" smtClean="0">
                    <a:solidFill>
                      <a:schemeClr val="tx1"/>
                    </a:solidFill>
                  </a:rPr>
                  <a:t> mod n </a:t>
                </a:r>
                <a:r>
                  <a:rPr lang="en-US" sz="2000" smtClean="0">
                    <a:solidFill>
                      <a:schemeClr val="tx1"/>
                    </a:solidFill>
                    <a:sym typeface="Wingdings" panose="05000000000000000000" pitchFamily="2" charset="2"/>
                  </a:rPr>
                  <a:t> TRUE và ngược lại  FALSE</a:t>
                </a:r>
                <a:endParaRPr lang="en-US" sz="2000" smtClean="0">
                  <a:solidFill>
                    <a:schemeClr val="tx1"/>
                  </a:solidFill>
                </a:endParaRPr>
              </a:p>
            </p:txBody>
          </p:sp>
        </mc:Choice>
        <mc:Fallback xmlns="">
          <p:sp>
            <p:nvSpPr>
              <p:cNvPr id="3" name="Content Placeholder 2">
                <a:extLst>
                  <a:ext uri="{FF2B5EF4-FFF2-40B4-BE49-F238E27FC236}">
                    <a16:creationId xmlns:a16="http://schemas.microsoft.com/office/drawing/2014/main" id="{E9E551F1-F27B-4907-8FE8-016C15FA0423}"/>
                  </a:ext>
                </a:extLst>
              </p:cNvPr>
              <p:cNvSpPr>
                <a:spLocks noGrp="1" noRot="1" noChangeAspect="1" noMove="1" noResize="1" noEditPoints="1" noAdjustHandles="1" noChangeArrowheads="1" noChangeShapeType="1" noTextEdit="1"/>
              </p:cNvSpPr>
              <p:nvPr>
                <p:ph idx="1"/>
              </p:nvPr>
            </p:nvSpPr>
            <p:spPr>
              <a:xfrm>
                <a:off x="457200" y="304800"/>
                <a:ext cx="8686800" cy="6248400"/>
              </a:xfrm>
              <a:blipFill>
                <a:blip r:embed="rId3"/>
                <a:stretch>
                  <a:fillRect l="-1614" t="-1268"/>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131359BB-AD80-4130-867B-87971F36B497}"/>
              </a:ext>
            </a:extLst>
          </p:cNvPr>
          <p:cNvSpPr>
            <a:spLocks noGrp="1"/>
          </p:cNvSpPr>
          <p:nvPr>
            <p:ph type="sldNum" sz="quarter" idx="12"/>
          </p:nvPr>
        </p:nvSpPr>
        <p:spPr/>
        <p:txBody>
          <a:bodyPr/>
          <a:lstStyle/>
          <a:p>
            <a:pPr>
              <a:defRPr/>
            </a:pPr>
            <a:fld id="{C71AB354-3672-4ADC-BD69-459FDD26957D}" type="slidenum">
              <a:rPr lang="en-US" altLang="zh-CN" smtClean="0"/>
              <a:pPr>
                <a:defRPr/>
              </a:pPr>
              <a:t>17</a:t>
            </a:fld>
            <a:endParaRPr lang="en-US" altLang="zh-CN"/>
          </a:p>
        </p:txBody>
      </p:sp>
    </p:spTree>
    <p:extLst>
      <p:ext uri="{BB962C8B-B14F-4D97-AF65-F5344CB8AC3E}">
        <p14:creationId xmlns:p14="http://schemas.microsoft.com/office/powerpoint/2010/main" val="360319708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9E551F1-F27B-4907-8FE8-016C15FA0423}"/>
              </a:ext>
            </a:extLst>
          </p:cNvPr>
          <p:cNvSpPr>
            <a:spLocks noGrp="1"/>
          </p:cNvSpPr>
          <p:nvPr>
            <p:ph idx="1"/>
          </p:nvPr>
        </p:nvSpPr>
        <p:spPr>
          <a:xfrm>
            <a:off x="457200" y="304800"/>
            <a:ext cx="8686800" cy="6248400"/>
          </a:xfrm>
        </p:spPr>
        <p:txBody>
          <a:bodyPr/>
          <a:lstStyle/>
          <a:p>
            <a:pPr marL="0" indent="0" algn="just" eaLnBrk="1" hangingPunct="1">
              <a:buNone/>
              <a:defRPr/>
            </a:pPr>
            <a:r>
              <a:rPr lang="en-US" b="1" smtClean="0">
                <a:solidFill>
                  <a:srgbClr val="000099"/>
                </a:solidFill>
              </a:rPr>
              <a:t>Ví dụ 1:</a:t>
            </a:r>
            <a:endParaRPr lang="en-US" sz="2000" smtClean="0">
              <a:solidFill>
                <a:schemeClr val="tx1"/>
              </a:solidFill>
            </a:endParaRPr>
          </a:p>
        </p:txBody>
      </p:sp>
      <p:sp>
        <p:nvSpPr>
          <p:cNvPr id="4" name="Slide Number Placeholder 3">
            <a:extLst>
              <a:ext uri="{FF2B5EF4-FFF2-40B4-BE49-F238E27FC236}">
                <a16:creationId xmlns:a16="http://schemas.microsoft.com/office/drawing/2014/main" id="{131359BB-AD80-4130-867B-87971F36B497}"/>
              </a:ext>
            </a:extLst>
          </p:cNvPr>
          <p:cNvSpPr>
            <a:spLocks noGrp="1"/>
          </p:cNvSpPr>
          <p:nvPr>
            <p:ph type="sldNum" sz="quarter" idx="12"/>
          </p:nvPr>
        </p:nvSpPr>
        <p:spPr/>
        <p:txBody>
          <a:bodyPr/>
          <a:lstStyle/>
          <a:p>
            <a:pPr>
              <a:defRPr/>
            </a:pPr>
            <a:fld id="{C71AB354-3672-4ADC-BD69-459FDD26957D}" type="slidenum">
              <a:rPr lang="en-US" altLang="zh-CN" smtClean="0"/>
              <a:pPr>
                <a:defRPr/>
              </a:pPr>
              <a:t>18</a:t>
            </a:fld>
            <a:endParaRPr lang="en-US" altLang="zh-CN"/>
          </a:p>
        </p:txBody>
      </p:sp>
      <p:pic>
        <p:nvPicPr>
          <p:cNvPr id="2" name="Picture 1"/>
          <p:cNvPicPr>
            <a:picLocks noChangeAspect="1"/>
          </p:cNvPicPr>
          <p:nvPr/>
        </p:nvPicPr>
        <p:blipFill>
          <a:blip r:embed="rId3">
            <a:duotone>
              <a:schemeClr val="accent6">
                <a:shade val="45000"/>
                <a:satMod val="135000"/>
              </a:schemeClr>
              <a:prstClr val="white"/>
            </a:duotone>
          </a:blip>
          <a:stretch>
            <a:fillRect/>
          </a:stretch>
        </p:blipFill>
        <p:spPr>
          <a:xfrm>
            <a:off x="381000" y="1600200"/>
            <a:ext cx="7449115" cy="4419600"/>
          </a:xfrm>
          <a:prstGeom prst="rect">
            <a:avLst/>
          </a:prstGeom>
        </p:spPr>
      </p:pic>
      <p:sp>
        <p:nvSpPr>
          <p:cNvPr id="5" name="TextBox 4"/>
          <p:cNvSpPr txBox="1"/>
          <p:nvPr/>
        </p:nvSpPr>
        <p:spPr>
          <a:xfrm>
            <a:off x="2209800" y="2209800"/>
            <a:ext cx="838200" cy="461665"/>
          </a:xfrm>
          <a:prstGeom prst="rect">
            <a:avLst/>
          </a:prstGeom>
          <a:solidFill>
            <a:schemeClr val="bg1"/>
          </a:solidFill>
        </p:spPr>
        <p:txBody>
          <a:bodyPr wrap="square" rtlCol="0">
            <a:spAutoFit/>
          </a:bodyPr>
          <a:lstStyle/>
          <a:p>
            <a:r>
              <a:rPr lang="en-US" b="0" smtClean="0">
                <a:solidFill>
                  <a:srgbClr val="C00000"/>
                </a:solidFill>
                <a:latin typeface="Times New Roman" panose="02020603050405020304" pitchFamily="18" charset="0"/>
                <a:cs typeface="Times New Roman" panose="02020603050405020304" pitchFamily="18" charset="0"/>
              </a:rPr>
              <a:t>352</a:t>
            </a:r>
            <a:endParaRPr lang="en-US" b="0">
              <a:solidFill>
                <a:srgbClr val="C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1146399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9E551F1-F27B-4907-8FE8-016C15FA0423}"/>
              </a:ext>
            </a:extLst>
          </p:cNvPr>
          <p:cNvSpPr>
            <a:spLocks noGrp="1"/>
          </p:cNvSpPr>
          <p:nvPr>
            <p:ph idx="1"/>
          </p:nvPr>
        </p:nvSpPr>
        <p:spPr>
          <a:xfrm>
            <a:off x="457200" y="304800"/>
            <a:ext cx="8686800" cy="6248400"/>
          </a:xfrm>
        </p:spPr>
        <p:txBody>
          <a:bodyPr/>
          <a:lstStyle/>
          <a:p>
            <a:pPr marL="0" indent="0" algn="just" eaLnBrk="1" hangingPunct="1">
              <a:buNone/>
              <a:defRPr/>
            </a:pPr>
            <a:r>
              <a:rPr lang="en-US" b="1" smtClean="0">
                <a:solidFill>
                  <a:srgbClr val="000099"/>
                </a:solidFill>
              </a:rPr>
              <a:t>Ví dụ 2 :</a:t>
            </a:r>
          </a:p>
          <a:p>
            <a:pPr marL="0" indent="0" algn="just" eaLnBrk="1" hangingPunct="1">
              <a:buNone/>
              <a:defRPr/>
            </a:pPr>
            <a:r>
              <a:rPr lang="en-US" sz="2000" b="1" smtClean="0">
                <a:solidFill>
                  <a:srgbClr val="000099"/>
                </a:solidFill>
              </a:rPr>
              <a:t>Cho p = 13, q = 17, e=7</a:t>
            </a:r>
          </a:p>
          <a:p>
            <a:pPr marL="0" indent="0" algn="just" eaLnBrk="1" hangingPunct="1">
              <a:buNone/>
              <a:defRPr/>
            </a:pPr>
            <a:r>
              <a:rPr lang="en-US" sz="2000" b="1" smtClean="0">
                <a:solidFill>
                  <a:srgbClr val="000099"/>
                </a:solidFill>
              </a:rPr>
              <a:t>M = [64 112 97]</a:t>
            </a:r>
          </a:p>
          <a:p>
            <a:pPr marL="0" indent="0" algn="just" eaLnBrk="1" hangingPunct="1">
              <a:buNone/>
              <a:defRPr/>
            </a:pPr>
            <a:r>
              <a:rPr lang="en-US" sz="2000" b="1" smtClean="0">
                <a:solidFill>
                  <a:srgbClr val="000099"/>
                </a:solidFill>
              </a:rPr>
              <a:t>Ký và xác thực văn bản M?</a:t>
            </a:r>
            <a:endParaRPr lang="en-US" sz="2000" smtClean="0">
              <a:solidFill>
                <a:schemeClr val="tx1"/>
              </a:solidFill>
            </a:endParaRPr>
          </a:p>
        </p:txBody>
      </p:sp>
      <p:sp>
        <p:nvSpPr>
          <p:cNvPr id="4" name="Slide Number Placeholder 3">
            <a:extLst>
              <a:ext uri="{FF2B5EF4-FFF2-40B4-BE49-F238E27FC236}">
                <a16:creationId xmlns:a16="http://schemas.microsoft.com/office/drawing/2014/main" id="{131359BB-AD80-4130-867B-87971F36B497}"/>
              </a:ext>
            </a:extLst>
          </p:cNvPr>
          <p:cNvSpPr>
            <a:spLocks noGrp="1"/>
          </p:cNvSpPr>
          <p:nvPr>
            <p:ph type="sldNum" sz="quarter" idx="12"/>
          </p:nvPr>
        </p:nvSpPr>
        <p:spPr/>
        <p:txBody>
          <a:bodyPr/>
          <a:lstStyle/>
          <a:p>
            <a:pPr>
              <a:defRPr/>
            </a:pPr>
            <a:fld id="{C71AB354-3672-4ADC-BD69-459FDD26957D}" type="slidenum">
              <a:rPr lang="en-US" altLang="zh-CN" smtClean="0"/>
              <a:pPr>
                <a:defRPr/>
              </a:pPr>
              <a:t>19</a:t>
            </a:fld>
            <a:endParaRPr lang="en-US" altLang="zh-CN"/>
          </a:p>
        </p:txBody>
      </p:sp>
    </p:spTree>
    <p:extLst>
      <p:ext uri="{BB962C8B-B14F-4D97-AF65-F5344CB8AC3E}">
        <p14:creationId xmlns:p14="http://schemas.microsoft.com/office/powerpoint/2010/main" val="227180772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CC2FD3-FDD2-46F7-874E-87AA0A39A6C3}"/>
              </a:ext>
            </a:extLst>
          </p:cNvPr>
          <p:cNvSpPr>
            <a:spLocks noGrp="1"/>
          </p:cNvSpPr>
          <p:nvPr>
            <p:ph type="title"/>
          </p:nvPr>
        </p:nvSpPr>
        <p:spPr/>
        <p:txBody>
          <a:bodyPr/>
          <a:lstStyle/>
          <a:p>
            <a:r>
              <a:rPr lang="en-US" sz="3200"/>
              <a:t>Chương 5: </a:t>
            </a:r>
            <a:r>
              <a:rPr lang="en-US"/>
              <a:t/>
            </a:r>
            <a:br>
              <a:rPr lang="en-US"/>
            </a:br>
            <a:r>
              <a:rPr lang="en-US"/>
              <a:t>Chữ ký số và hàm băm</a:t>
            </a:r>
          </a:p>
        </p:txBody>
      </p:sp>
      <p:sp>
        <p:nvSpPr>
          <p:cNvPr id="3" name="Content Placeholder 2">
            <a:extLst>
              <a:ext uri="{FF2B5EF4-FFF2-40B4-BE49-F238E27FC236}">
                <a16:creationId xmlns:a16="http://schemas.microsoft.com/office/drawing/2014/main" id="{E9E551F1-F27B-4907-8FE8-016C15FA0423}"/>
              </a:ext>
            </a:extLst>
          </p:cNvPr>
          <p:cNvSpPr>
            <a:spLocks noGrp="1"/>
          </p:cNvSpPr>
          <p:nvPr>
            <p:ph idx="1"/>
          </p:nvPr>
        </p:nvSpPr>
        <p:spPr/>
        <p:txBody>
          <a:bodyPr/>
          <a:lstStyle/>
          <a:p>
            <a:pPr marL="0" indent="0" algn="just" eaLnBrk="1" hangingPunct="1">
              <a:buNone/>
              <a:defRPr/>
            </a:pPr>
            <a:r>
              <a:rPr lang="en-US" sz="3200" b="1"/>
              <a:t>Chữ ký số là gì?</a:t>
            </a:r>
            <a:endParaRPr lang="en-US" sz="3200"/>
          </a:p>
          <a:p>
            <a:pPr algn="just" eaLnBrk="1" hangingPunct="1">
              <a:defRPr/>
            </a:pPr>
            <a:r>
              <a:rPr lang="en-US" sz="2400"/>
              <a:t>Một dạng </a:t>
            </a:r>
            <a:r>
              <a:rPr lang="en-US" sz="2400">
                <a:solidFill>
                  <a:srgbClr val="0000FF"/>
                </a:solidFill>
              </a:rPr>
              <a:t>chữ ký điện tử</a:t>
            </a:r>
          </a:p>
          <a:p>
            <a:pPr algn="just" eaLnBrk="1" hangingPunct="1">
              <a:defRPr/>
            </a:pPr>
            <a:r>
              <a:rPr lang="en-US" sz="2400"/>
              <a:t>Dựa trên công nghệ khóa công khai (PKI)</a:t>
            </a:r>
          </a:p>
          <a:p>
            <a:pPr algn="just" eaLnBrk="1" hangingPunct="1">
              <a:defRPr/>
            </a:pPr>
            <a:r>
              <a:rPr lang="en-US" sz="2400"/>
              <a:t>Mỗi người cần 1 cặp khóa gồm khóa công khai &amp; khóa bí mật.</a:t>
            </a:r>
          </a:p>
          <a:p>
            <a:pPr algn="just" eaLnBrk="1" hangingPunct="1">
              <a:defRPr/>
            </a:pPr>
            <a:endParaRPr lang="en-US" sz="2400"/>
          </a:p>
          <a:p>
            <a:pPr marL="0" indent="0">
              <a:buFont typeface="Wingdings" panose="05000000000000000000" pitchFamily="2" charset="2"/>
              <a:buNone/>
              <a:defRPr/>
            </a:pPr>
            <a:endParaRPr lang="en-US" sz="3200" b="1"/>
          </a:p>
          <a:p>
            <a:pPr marL="0" indent="0">
              <a:buFont typeface="Wingdings" panose="05000000000000000000" pitchFamily="2" charset="2"/>
              <a:buNone/>
              <a:defRPr/>
            </a:pPr>
            <a:endParaRPr lang="en-US" sz="2400" b="1"/>
          </a:p>
        </p:txBody>
      </p:sp>
      <p:sp>
        <p:nvSpPr>
          <p:cNvPr id="4" name="Slide Number Placeholder 3">
            <a:extLst>
              <a:ext uri="{FF2B5EF4-FFF2-40B4-BE49-F238E27FC236}">
                <a16:creationId xmlns:a16="http://schemas.microsoft.com/office/drawing/2014/main" id="{131359BB-AD80-4130-867B-87971F36B497}"/>
              </a:ext>
            </a:extLst>
          </p:cNvPr>
          <p:cNvSpPr>
            <a:spLocks noGrp="1"/>
          </p:cNvSpPr>
          <p:nvPr>
            <p:ph type="sldNum" sz="quarter" idx="12"/>
          </p:nvPr>
        </p:nvSpPr>
        <p:spPr/>
        <p:txBody>
          <a:bodyPr/>
          <a:lstStyle/>
          <a:p>
            <a:pPr>
              <a:defRPr/>
            </a:pPr>
            <a:fld id="{C71AB354-3672-4ADC-BD69-459FDD26957D}" type="slidenum">
              <a:rPr lang="en-US" altLang="zh-CN" smtClean="0"/>
              <a:pPr>
                <a:defRPr/>
              </a:pPr>
              <a:t>2</a:t>
            </a:fld>
            <a:endParaRPr lang="en-US" altLang="zh-CN"/>
          </a:p>
        </p:txBody>
      </p:sp>
      <p:pic>
        <p:nvPicPr>
          <p:cNvPr id="6" name="Picture 5">
            <a:extLst>
              <a:ext uri="{FF2B5EF4-FFF2-40B4-BE49-F238E27FC236}">
                <a16:creationId xmlns:a16="http://schemas.microsoft.com/office/drawing/2014/main" id="{78BC0EDF-FAC9-4364-B9D7-D34333C792FA}"/>
              </a:ext>
            </a:extLst>
          </p:cNvPr>
          <p:cNvPicPr>
            <a:picLocks noChangeAspect="1"/>
          </p:cNvPicPr>
          <p:nvPr/>
        </p:nvPicPr>
        <p:blipFill>
          <a:blip r:embed="rId3"/>
          <a:stretch>
            <a:fillRect/>
          </a:stretch>
        </p:blipFill>
        <p:spPr>
          <a:xfrm>
            <a:off x="725398" y="4267200"/>
            <a:ext cx="1512976" cy="751847"/>
          </a:xfrm>
          <a:prstGeom prst="rect">
            <a:avLst/>
          </a:prstGeom>
        </p:spPr>
      </p:pic>
      <p:pic>
        <p:nvPicPr>
          <p:cNvPr id="8" name="Picture 7">
            <a:extLst>
              <a:ext uri="{FF2B5EF4-FFF2-40B4-BE49-F238E27FC236}">
                <a16:creationId xmlns:a16="http://schemas.microsoft.com/office/drawing/2014/main" id="{98BD1FB7-BA4B-499B-B22A-506316958489}"/>
              </a:ext>
            </a:extLst>
          </p:cNvPr>
          <p:cNvPicPr>
            <a:picLocks noChangeAspect="1"/>
          </p:cNvPicPr>
          <p:nvPr/>
        </p:nvPicPr>
        <p:blipFill>
          <a:blip r:embed="rId4"/>
          <a:stretch>
            <a:fillRect/>
          </a:stretch>
        </p:blipFill>
        <p:spPr>
          <a:xfrm>
            <a:off x="685799" y="5320672"/>
            <a:ext cx="1552575" cy="752475"/>
          </a:xfrm>
          <a:prstGeom prst="rect">
            <a:avLst/>
          </a:prstGeom>
        </p:spPr>
      </p:pic>
      <p:sp>
        <p:nvSpPr>
          <p:cNvPr id="9" name="TextBox 8">
            <a:extLst>
              <a:ext uri="{FF2B5EF4-FFF2-40B4-BE49-F238E27FC236}">
                <a16:creationId xmlns:a16="http://schemas.microsoft.com/office/drawing/2014/main" id="{B58209DD-6522-469A-8590-2258CE95C134}"/>
              </a:ext>
            </a:extLst>
          </p:cNvPr>
          <p:cNvSpPr txBox="1"/>
          <p:nvPr/>
        </p:nvSpPr>
        <p:spPr>
          <a:xfrm>
            <a:off x="2502289" y="4343400"/>
            <a:ext cx="6260711" cy="461665"/>
          </a:xfrm>
          <a:prstGeom prst="rect">
            <a:avLst/>
          </a:prstGeom>
          <a:noFill/>
        </p:spPr>
        <p:txBody>
          <a:bodyPr wrap="square" rtlCol="0">
            <a:spAutoFit/>
          </a:bodyPr>
          <a:lstStyle/>
          <a:p>
            <a:r>
              <a:rPr lang="en-US" b="0"/>
              <a:t>Khóa bí mật dùng để tạo chữ ký số (CKS)</a:t>
            </a:r>
          </a:p>
        </p:txBody>
      </p:sp>
      <p:sp>
        <p:nvSpPr>
          <p:cNvPr id="10" name="TextBox 9">
            <a:extLst>
              <a:ext uri="{FF2B5EF4-FFF2-40B4-BE49-F238E27FC236}">
                <a16:creationId xmlns:a16="http://schemas.microsoft.com/office/drawing/2014/main" id="{E8078EA0-9514-49B5-82FB-22F4CC0D671D}"/>
              </a:ext>
            </a:extLst>
          </p:cNvPr>
          <p:cNvSpPr txBox="1"/>
          <p:nvPr/>
        </p:nvSpPr>
        <p:spPr>
          <a:xfrm>
            <a:off x="2654688" y="5310396"/>
            <a:ext cx="6260711" cy="830997"/>
          </a:xfrm>
          <a:prstGeom prst="rect">
            <a:avLst/>
          </a:prstGeom>
          <a:noFill/>
        </p:spPr>
        <p:txBody>
          <a:bodyPr wrap="square" rtlCol="0">
            <a:spAutoFit/>
          </a:bodyPr>
          <a:lstStyle/>
          <a:p>
            <a:r>
              <a:rPr lang="en-US" b="0"/>
              <a:t>Khóa công khai dùng để thẩm định CKS -&gt; xác thực</a:t>
            </a:r>
          </a:p>
        </p:txBody>
      </p:sp>
    </p:spTree>
    <p:extLst>
      <p:ext uri="{BB962C8B-B14F-4D97-AF65-F5344CB8AC3E}">
        <p14:creationId xmlns:p14="http://schemas.microsoft.com/office/powerpoint/2010/main" val="120010978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9E551F1-F27B-4907-8FE8-016C15FA0423}"/>
              </a:ext>
            </a:extLst>
          </p:cNvPr>
          <p:cNvSpPr>
            <a:spLocks noGrp="1"/>
          </p:cNvSpPr>
          <p:nvPr>
            <p:ph idx="1"/>
          </p:nvPr>
        </p:nvSpPr>
        <p:spPr>
          <a:xfrm>
            <a:off x="457200" y="304800"/>
            <a:ext cx="8686800" cy="5826125"/>
          </a:xfrm>
        </p:spPr>
        <p:txBody>
          <a:bodyPr/>
          <a:lstStyle/>
          <a:p>
            <a:pPr marL="0" indent="0" algn="just" eaLnBrk="1" hangingPunct="1">
              <a:buNone/>
              <a:defRPr/>
            </a:pPr>
            <a:r>
              <a:rPr lang="vi-VN" sz="3600" b="1" smtClean="0">
                <a:solidFill>
                  <a:srgbClr val="000099"/>
                </a:solidFill>
              </a:rPr>
              <a:t>HỆ CHỮ KÝ SỐ</a:t>
            </a:r>
            <a:r>
              <a:rPr lang="en-US" sz="3600" b="1" smtClean="0">
                <a:solidFill>
                  <a:srgbClr val="000099"/>
                </a:solidFill>
              </a:rPr>
              <a:t> KHÁC</a:t>
            </a:r>
            <a:r>
              <a:rPr lang="vi-VN" sz="3600" b="1" smtClean="0">
                <a:solidFill>
                  <a:srgbClr val="000099"/>
                </a:solidFill>
              </a:rPr>
              <a:t> RSA</a:t>
            </a:r>
            <a:endParaRPr lang="en-US" sz="3600" b="1" smtClean="0">
              <a:solidFill>
                <a:srgbClr val="000099"/>
              </a:solidFill>
            </a:endParaRPr>
          </a:p>
          <a:p>
            <a:pPr marL="0" indent="0" algn="just" eaLnBrk="1" hangingPunct="1">
              <a:buNone/>
              <a:defRPr/>
            </a:pPr>
            <a:endParaRPr lang="en-US" sz="3600" b="1">
              <a:solidFill>
                <a:srgbClr val="000099"/>
              </a:solidFill>
            </a:endParaRPr>
          </a:p>
          <a:p>
            <a:pPr marL="0" indent="0" algn="just" eaLnBrk="1" hangingPunct="1">
              <a:buNone/>
              <a:defRPr/>
            </a:pPr>
            <a:r>
              <a:rPr lang="en-US" sz="3600" b="1" smtClean="0">
                <a:solidFill>
                  <a:srgbClr val="000099"/>
                </a:solidFill>
              </a:rPr>
              <a:t>Hệ chữ ký Elgama</a:t>
            </a:r>
          </a:p>
          <a:p>
            <a:pPr marL="0" indent="0" algn="just" eaLnBrk="1" hangingPunct="1">
              <a:buNone/>
              <a:defRPr/>
            </a:pPr>
            <a:r>
              <a:rPr lang="en-US" sz="3600" b="1" smtClean="0">
                <a:solidFill>
                  <a:srgbClr val="000099"/>
                </a:solidFill>
              </a:rPr>
              <a:t>Chuẩn chữ ký DSA</a:t>
            </a:r>
            <a:endParaRPr lang="en-US" sz="3600">
              <a:solidFill>
                <a:schemeClr val="tx1"/>
              </a:solidFill>
            </a:endParaRPr>
          </a:p>
          <a:p>
            <a:pPr marL="0" indent="0">
              <a:buFont typeface="Wingdings" panose="05000000000000000000" pitchFamily="2" charset="2"/>
              <a:buNone/>
              <a:defRPr/>
            </a:pPr>
            <a:endParaRPr lang="vi-VN" sz="2400" smtClean="0"/>
          </a:p>
          <a:p>
            <a:pPr marL="0" indent="0">
              <a:buFont typeface="Wingdings" panose="05000000000000000000" pitchFamily="2" charset="2"/>
              <a:buNone/>
              <a:defRPr/>
            </a:pPr>
            <a:endParaRPr lang="vi-VN" sz="2400"/>
          </a:p>
          <a:p>
            <a:pPr marL="0" indent="0">
              <a:buFont typeface="Wingdings" panose="05000000000000000000" pitchFamily="2" charset="2"/>
              <a:buNone/>
              <a:defRPr/>
            </a:pPr>
            <a:endParaRPr lang="en-US" sz="2400"/>
          </a:p>
        </p:txBody>
      </p:sp>
      <p:sp>
        <p:nvSpPr>
          <p:cNvPr id="4" name="Slide Number Placeholder 3">
            <a:extLst>
              <a:ext uri="{FF2B5EF4-FFF2-40B4-BE49-F238E27FC236}">
                <a16:creationId xmlns:a16="http://schemas.microsoft.com/office/drawing/2014/main" id="{131359BB-AD80-4130-867B-87971F36B497}"/>
              </a:ext>
            </a:extLst>
          </p:cNvPr>
          <p:cNvSpPr>
            <a:spLocks noGrp="1"/>
          </p:cNvSpPr>
          <p:nvPr>
            <p:ph type="sldNum" sz="quarter" idx="12"/>
          </p:nvPr>
        </p:nvSpPr>
        <p:spPr/>
        <p:txBody>
          <a:bodyPr/>
          <a:lstStyle/>
          <a:p>
            <a:pPr>
              <a:defRPr/>
            </a:pPr>
            <a:fld id="{C71AB354-3672-4ADC-BD69-459FDD26957D}" type="slidenum">
              <a:rPr lang="en-US" altLang="zh-CN" smtClean="0"/>
              <a:pPr>
                <a:defRPr/>
              </a:pPr>
              <a:t>20</a:t>
            </a:fld>
            <a:endParaRPr lang="en-US" altLang="zh-CN"/>
          </a:p>
        </p:txBody>
      </p:sp>
    </p:spTree>
    <p:extLst>
      <p:ext uri="{BB962C8B-B14F-4D97-AF65-F5344CB8AC3E}">
        <p14:creationId xmlns:p14="http://schemas.microsoft.com/office/powerpoint/2010/main" val="325944338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31359BB-AD80-4130-867B-87971F36B497}"/>
              </a:ext>
            </a:extLst>
          </p:cNvPr>
          <p:cNvSpPr>
            <a:spLocks noGrp="1"/>
          </p:cNvSpPr>
          <p:nvPr>
            <p:ph type="sldNum" sz="quarter" idx="12"/>
          </p:nvPr>
        </p:nvSpPr>
        <p:spPr/>
        <p:txBody>
          <a:bodyPr/>
          <a:lstStyle/>
          <a:p>
            <a:pPr>
              <a:defRPr/>
            </a:pPr>
            <a:fld id="{C71AB354-3672-4ADC-BD69-459FDD26957D}" type="slidenum">
              <a:rPr lang="en-US" altLang="zh-CN" smtClean="0"/>
              <a:pPr>
                <a:defRPr/>
              </a:pPr>
              <a:t>3</a:t>
            </a:fld>
            <a:endParaRPr lang="en-US" altLang="zh-CN"/>
          </a:p>
        </p:txBody>
      </p:sp>
      <p:pic>
        <p:nvPicPr>
          <p:cNvPr id="11" name="Picture 10">
            <a:extLst>
              <a:ext uri="{FF2B5EF4-FFF2-40B4-BE49-F238E27FC236}">
                <a16:creationId xmlns:a16="http://schemas.microsoft.com/office/drawing/2014/main" id="{C1D0C00F-6ADD-48BE-95DC-41221578E8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6826" y="95016"/>
            <a:ext cx="8784773" cy="4629384"/>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685800" y="5105400"/>
            <a:ext cx="7772400" cy="1508105"/>
          </a:xfrm>
          <a:prstGeom prst="rect">
            <a:avLst/>
          </a:prstGeom>
        </p:spPr>
        <p:txBody>
          <a:bodyPr wrap="square">
            <a:spAutoFit/>
          </a:bodyPr>
          <a:lstStyle/>
          <a:p>
            <a:r>
              <a:rPr lang="vi-VN" sz="2300" b="0">
                <a:solidFill>
                  <a:srgbClr val="000099"/>
                </a:solidFill>
              </a:rPr>
              <a:t>Ở chữ ký số, </a:t>
            </a:r>
            <a:r>
              <a:rPr lang="vi-VN" sz="2300">
                <a:solidFill>
                  <a:srgbClr val="000099"/>
                </a:solidFill>
              </a:rPr>
              <a:t>người ký là người tạo ra khóa</a:t>
            </a:r>
            <a:r>
              <a:rPr lang="vi-VN" sz="2300" b="0">
                <a:solidFill>
                  <a:srgbClr val="000099"/>
                </a:solidFill>
              </a:rPr>
              <a:t>:</a:t>
            </a:r>
          </a:p>
          <a:p>
            <a:r>
              <a:rPr lang="vi-VN" sz="2300" b="0">
                <a:solidFill>
                  <a:srgbClr val="000099"/>
                </a:solidFill>
              </a:rPr>
              <a:t>-Giữ khóa bí mật để ký</a:t>
            </a:r>
          </a:p>
          <a:p>
            <a:r>
              <a:rPr lang="vi-VN" sz="2300" b="0">
                <a:solidFill>
                  <a:srgbClr val="000099"/>
                </a:solidFill>
              </a:rPr>
              <a:t>-Cung cấp các khóa công khai để mọi người có thể xác thực chữ ký</a:t>
            </a:r>
            <a:endParaRPr lang="en-US" sz="2300" b="0">
              <a:solidFill>
                <a:srgbClr val="000099"/>
              </a:solidFill>
            </a:endParaRPr>
          </a:p>
        </p:txBody>
      </p:sp>
    </p:spTree>
    <p:extLst>
      <p:ext uri="{BB962C8B-B14F-4D97-AF65-F5344CB8AC3E}">
        <p14:creationId xmlns:p14="http://schemas.microsoft.com/office/powerpoint/2010/main" val="3264821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CC2FD3-FDD2-46F7-874E-87AA0A39A6C3}"/>
              </a:ext>
            </a:extLst>
          </p:cNvPr>
          <p:cNvSpPr>
            <a:spLocks noGrp="1"/>
          </p:cNvSpPr>
          <p:nvPr>
            <p:ph type="title"/>
          </p:nvPr>
        </p:nvSpPr>
        <p:spPr/>
        <p:txBody>
          <a:bodyPr/>
          <a:lstStyle/>
          <a:p>
            <a:r>
              <a:rPr lang="en-US" sz="3200"/>
              <a:t>Chương 5: </a:t>
            </a:r>
            <a:r>
              <a:rPr lang="en-US"/>
              <a:t/>
            </a:r>
            <a:br>
              <a:rPr lang="en-US"/>
            </a:br>
            <a:r>
              <a:rPr lang="en-US"/>
              <a:t>Chữ ký số và hàm băm</a:t>
            </a:r>
          </a:p>
        </p:txBody>
      </p:sp>
      <p:sp>
        <p:nvSpPr>
          <p:cNvPr id="3" name="Content Placeholder 2">
            <a:extLst>
              <a:ext uri="{FF2B5EF4-FFF2-40B4-BE49-F238E27FC236}">
                <a16:creationId xmlns:a16="http://schemas.microsoft.com/office/drawing/2014/main" id="{E9E551F1-F27B-4907-8FE8-016C15FA0423}"/>
              </a:ext>
            </a:extLst>
          </p:cNvPr>
          <p:cNvSpPr>
            <a:spLocks noGrp="1"/>
          </p:cNvSpPr>
          <p:nvPr>
            <p:ph idx="1"/>
          </p:nvPr>
        </p:nvSpPr>
        <p:spPr/>
        <p:txBody>
          <a:bodyPr/>
          <a:lstStyle/>
          <a:p>
            <a:pPr marL="0" indent="0" algn="just" eaLnBrk="1" hangingPunct="1">
              <a:buNone/>
              <a:defRPr/>
            </a:pPr>
            <a:r>
              <a:rPr lang="vi-VN" sz="3200" b="1" smtClean="0"/>
              <a:t>Thẩm định chữ ký số có ý nghĩa:</a:t>
            </a:r>
            <a:endParaRPr lang="en-US" sz="3200"/>
          </a:p>
          <a:p>
            <a:pPr algn="just" eaLnBrk="1" hangingPunct="1">
              <a:lnSpc>
                <a:spcPct val="150000"/>
              </a:lnSpc>
              <a:defRPr/>
            </a:pPr>
            <a:r>
              <a:rPr lang="vi-VN" sz="2400" smtClean="0"/>
              <a:t>Quá trình thẩm định là quá trình xác thực</a:t>
            </a:r>
            <a:endParaRPr lang="en-US" sz="2400">
              <a:solidFill>
                <a:srgbClr val="0000FF"/>
              </a:solidFill>
            </a:endParaRPr>
          </a:p>
          <a:p>
            <a:pPr algn="just" eaLnBrk="1" hangingPunct="1">
              <a:lnSpc>
                <a:spcPct val="150000"/>
              </a:lnSpc>
              <a:defRPr/>
            </a:pPr>
            <a:r>
              <a:rPr lang="vi-VN" sz="2400" smtClean="0"/>
              <a:t>Kết quả</a:t>
            </a:r>
          </a:p>
          <a:p>
            <a:pPr lvl="1" algn="just" eaLnBrk="1" hangingPunct="1">
              <a:lnSpc>
                <a:spcPct val="150000"/>
              </a:lnSpc>
              <a:defRPr/>
            </a:pPr>
            <a:r>
              <a:rPr lang="vi-VN" sz="2400" smtClean="0">
                <a:solidFill>
                  <a:srgbClr val="000099"/>
                </a:solidFill>
              </a:rPr>
              <a:t>Xác thực được người gửi</a:t>
            </a:r>
          </a:p>
          <a:p>
            <a:pPr lvl="1" algn="just" eaLnBrk="1" hangingPunct="1">
              <a:lnSpc>
                <a:spcPct val="150000"/>
              </a:lnSpc>
              <a:defRPr/>
            </a:pPr>
            <a:r>
              <a:rPr lang="vi-VN" sz="2400" smtClean="0">
                <a:solidFill>
                  <a:schemeClr val="accent6"/>
                </a:solidFill>
              </a:rPr>
              <a:t>Chống chối bỏ</a:t>
            </a:r>
          </a:p>
          <a:p>
            <a:pPr lvl="1" algn="just" eaLnBrk="1" hangingPunct="1">
              <a:lnSpc>
                <a:spcPct val="150000"/>
              </a:lnSpc>
              <a:defRPr/>
            </a:pPr>
            <a:r>
              <a:rPr lang="vi-VN" sz="2400" smtClean="0">
                <a:solidFill>
                  <a:srgbClr val="008000"/>
                </a:solidFill>
              </a:rPr>
              <a:t>Xác thực toàn vẹn thông tin</a:t>
            </a:r>
            <a:endParaRPr lang="en-US" sz="2400">
              <a:solidFill>
                <a:srgbClr val="008000"/>
              </a:solidFill>
            </a:endParaRPr>
          </a:p>
          <a:p>
            <a:pPr algn="just" eaLnBrk="1" hangingPunct="1">
              <a:defRPr/>
            </a:pPr>
            <a:endParaRPr lang="en-US" sz="2400"/>
          </a:p>
          <a:p>
            <a:pPr marL="0" indent="0">
              <a:buFont typeface="Wingdings" panose="05000000000000000000" pitchFamily="2" charset="2"/>
              <a:buNone/>
              <a:defRPr/>
            </a:pPr>
            <a:endParaRPr lang="en-US" sz="3200" b="1"/>
          </a:p>
          <a:p>
            <a:pPr marL="0" indent="0">
              <a:buFont typeface="Wingdings" panose="05000000000000000000" pitchFamily="2" charset="2"/>
              <a:buNone/>
              <a:defRPr/>
            </a:pPr>
            <a:endParaRPr lang="en-US" sz="2400" b="1"/>
          </a:p>
        </p:txBody>
      </p:sp>
      <p:sp>
        <p:nvSpPr>
          <p:cNvPr id="4" name="Slide Number Placeholder 3">
            <a:extLst>
              <a:ext uri="{FF2B5EF4-FFF2-40B4-BE49-F238E27FC236}">
                <a16:creationId xmlns:a16="http://schemas.microsoft.com/office/drawing/2014/main" id="{131359BB-AD80-4130-867B-87971F36B497}"/>
              </a:ext>
            </a:extLst>
          </p:cNvPr>
          <p:cNvSpPr>
            <a:spLocks noGrp="1"/>
          </p:cNvSpPr>
          <p:nvPr>
            <p:ph type="sldNum" sz="quarter" idx="12"/>
          </p:nvPr>
        </p:nvSpPr>
        <p:spPr/>
        <p:txBody>
          <a:bodyPr/>
          <a:lstStyle/>
          <a:p>
            <a:pPr>
              <a:defRPr/>
            </a:pPr>
            <a:fld id="{C71AB354-3672-4ADC-BD69-459FDD26957D}" type="slidenum">
              <a:rPr lang="en-US" altLang="zh-CN" smtClean="0"/>
              <a:pPr>
                <a:defRPr/>
              </a:pPr>
              <a:t>4</a:t>
            </a:fld>
            <a:endParaRPr lang="en-US" altLang="zh-CN"/>
          </a:p>
        </p:txBody>
      </p:sp>
    </p:spTree>
    <p:extLst>
      <p:ext uri="{BB962C8B-B14F-4D97-AF65-F5344CB8AC3E}">
        <p14:creationId xmlns:p14="http://schemas.microsoft.com/office/powerpoint/2010/main" val="561152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0"/>
                                  </p:stCondLst>
                                  <p:childTnLst>
                                    <p:set>
                                      <p:cBhvr>
                                        <p:cTn id="25" dur="1" fill="hold">
                                          <p:stCondLst>
                                            <p:cond delay="0"/>
                                          </p:stCondLst>
                                        </p:cTn>
                                        <p:tgtEl>
                                          <p:spTgt spid="3">
                                            <p:txEl>
                                              <p:pRg st="3" end="3"/>
                                            </p:txEl>
                                          </p:spTgt>
                                        </p:tgtEl>
                                        <p:attrNameLst>
                                          <p:attrName>style.visibility</p:attrName>
                                        </p:attrNameLst>
                                      </p:cBhvr>
                                      <p:to>
                                        <p:strVal val="visible"/>
                                      </p:to>
                                    </p:set>
                                    <p:animEffect transition="in" filter="fade">
                                      <p:cBhvr>
                                        <p:cTn id="26" dur="1000"/>
                                        <p:tgtEl>
                                          <p:spTgt spid="3">
                                            <p:txEl>
                                              <p:pRg st="3" end="3"/>
                                            </p:txEl>
                                          </p:spTgt>
                                        </p:tgtEl>
                                      </p:cBhvr>
                                    </p:animEffect>
                                    <p:anim calcmode="lin" valueType="num">
                                      <p:cBhvr>
                                        <p:cTn id="27"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8" dur="1000" fill="hold"/>
                                        <p:tgtEl>
                                          <p:spTgt spid="3">
                                            <p:txEl>
                                              <p:pRg st="3" end="3"/>
                                            </p:txEl>
                                          </p:spTgt>
                                        </p:tgtEl>
                                        <p:attrNameLst>
                                          <p:attrName>ppt_y</p:attrName>
                                        </p:attrNameLst>
                                      </p:cBhvr>
                                      <p:tavLst>
                                        <p:tav tm="0">
                                          <p:val>
                                            <p:strVal val="#ppt_y+.1"/>
                                          </p:val>
                                        </p:tav>
                                        <p:tav tm="100000">
                                          <p:val>
                                            <p:strVal val="#ppt_y"/>
                                          </p:val>
                                        </p:tav>
                                      </p:tavLst>
                                    </p:anim>
                                  </p:childTnLst>
                                </p:cTn>
                              </p:par>
                              <p:par>
                                <p:cTn id="29" presetID="42" presetClass="entr" presetSubtype="0" fill="hold" grpId="0" nodeType="with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Effect transition="in" filter="fade">
                                      <p:cBhvr>
                                        <p:cTn id="31" dur="1000"/>
                                        <p:tgtEl>
                                          <p:spTgt spid="3">
                                            <p:txEl>
                                              <p:pRg st="4" end="4"/>
                                            </p:txEl>
                                          </p:spTgt>
                                        </p:tgtEl>
                                      </p:cBhvr>
                                    </p:animEffect>
                                    <p:anim calcmode="lin" valueType="num">
                                      <p:cBhvr>
                                        <p:cTn id="32"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3" dur="1000" fill="hold"/>
                                        <p:tgtEl>
                                          <p:spTgt spid="3">
                                            <p:txEl>
                                              <p:pRg st="4" end="4"/>
                                            </p:txEl>
                                          </p:spTgt>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3">
                                            <p:txEl>
                                              <p:pRg st="5" end="5"/>
                                            </p:txEl>
                                          </p:spTgt>
                                        </p:tgtEl>
                                        <p:attrNameLst>
                                          <p:attrName>style.visibility</p:attrName>
                                        </p:attrNameLst>
                                      </p:cBhvr>
                                      <p:to>
                                        <p:strVal val="visible"/>
                                      </p:to>
                                    </p:set>
                                    <p:animEffect transition="in" filter="fade">
                                      <p:cBhvr>
                                        <p:cTn id="36" dur="1000"/>
                                        <p:tgtEl>
                                          <p:spTgt spid="3">
                                            <p:txEl>
                                              <p:pRg st="5" end="5"/>
                                            </p:txEl>
                                          </p:spTgt>
                                        </p:tgtEl>
                                      </p:cBhvr>
                                    </p:animEffect>
                                    <p:anim calcmode="lin" valueType="num">
                                      <p:cBhvr>
                                        <p:cTn id="37"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8"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31359BB-AD80-4130-867B-87971F36B497}"/>
              </a:ext>
            </a:extLst>
          </p:cNvPr>
          <p:cNvSpPr>
            <a:spLocks noGrp="1"/>
          </p:cNvSpPr>
          <p:nvPr>
            <p:ph type="sldNum" sz="quarter" idx="12"/>
          </p:nvPr>
        </p:nvSpPr>
        <p:spPr/>
        <p:txBody>
          <a:bodyPr/>
          <a:lstStyle/>
          <a:p>
            <a:pPr>
              <a:defRPr/>
            </a:pPr>
            <a:fld id="{C71AB354-3672-4ADC-BD69-459FDD26957D}" type="slidenum">
              <a:rPr lang="en-US" altLang="zh-CN" smtClean="0"/>
              <a:pPr>
                <a:defRPr/>
              </a:pPr>
              <a:t>5</a:t>
            </a:fld>
            <a:endParaRPr lang="en-US" altLang="zh-CN"/>
          </a:p>
        </p:txBody>
      </p:sp>
      <p:pic>
        <p:nvPicPr>
          <p:cNvPr id="7" name="Picture 6"/>
          <p:cNvPicPr>
            <a:picLocks noChangeAspect="1"/>
          </p:cNvPicPr>
          <p:nvPr/>
        </p:nvPicPr>
        <p:blipFill>
          <a:blip r:embed="rId3">
            <a:duotone>
              <a:prstClr val="black"/>
              <a:srgbClr val="D9C3A5">
                <a:tint val="50000"/>
                <a:satMod val="180000"/>
              </a:srgbClr>
            </a:duotone>
          </a:blip>
          <a:stretch>
            <a:fillRect/>
          </a:stretch>
        </p:blipFill>
        <p:spPr>
          <a:xfrm>
            <a:off x="365760" y="1524000"/>
            <a:ext cx="8547977" cy="5049407"/>
          </a:xfrm>
          <a:prstGeom prst="rect">
            <a:avLst/>
          </a:prstGeom>
        </p:spPr>
      </p:pic>
      <p:sp>
        <p:nvSpPr>
          <p:cNvPr id="8" name="TextBox 7"/>
          <p:cNvSpPr txBox="1"/>
          <p:nvPr/>
        </p:nvSpPr>
        <p:spPr>
          <a:xfrm>
            <a:off x="381000" y="609600"/>
            <a:ext cx="2164375" cy="461665"/>
          </a:xfrm>
          <a:prstGeom prst="rect">
            <a:avLst/>
          </a:prstGeom>
          <a:noFill/>
        </p:spPr>
        <p:txBody>
          <a:bodyPr wrap="none" rtlCol="0">
            <a:spAutoFit/>
          </a:bodyPr>
          <a:lstStyle/>
          <a:p>
            <a:r>
              <a:rPr lang="vi-VN" smtClean="0">
                <a:solidFill>
                  <a:srgbClr val="000099"/>
                </a:solidFill>
              </a:rPr>
              <a:t>Sơ đồ chữ ký</a:t>
            </a:r>
            <a:endParaRPr lang="en-US">
              <a:solidFill>
                <a:srgbClr val="000099"/>
              </a:solidFill>
            </a:endParaRPr>
          </a:p>
        </p:txBody>
      </p:sp>
    </p:spTree>
    <p:extLst>
      <p:ext uri="{BB962C8B-B14F-4D97-AF65-F5344CB8AC3E}">
        <p14:creationId xmlns:p14="http://schemas.microsoft.com/office/powerpoint/2010/main" val="395416417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9E551F1-F27B-4907-8FE8-016C15FA0423}"/>
                  </a:ext>
                </a:extLst>
              </p:cNvPr>
              <p:cNvSpPr>
                <a:spLocks noGrp="1"/>
              </p:cNvSpPr>
              <p:nvPr>
                <p:ph idx="1"/>
              </p:nvPr>
            </p:nvSpPr>
            <p:spPr>
              <a:xfrm>
                <a:off x="457200" y="304800"/>
                <a:ext cx="7239000" cy="5826125"/>
              </a:xfrm>
            </p:spPr>
            <p:txBody>
              <a:bodyPr/>
              <a:lstStyle/>
              <a:p>
                <a:pPr marL="0" indent="0" algn="just" eaLnBrk="1" hangingPunct="1">
                  <a:buNone/>
                  <a:defRPr/>
                </a:pPr>
                <a:r>
                  <a:rPr lang="vi-VN" sz="2400" b="1" smtClean="0">
                    <a:solidFill>
                      <a:srgbClr val="000099"/>
                    </a:solidFill>
                  </a:rPr>
                  <a:t>Thủ tục ký:</a:t>
                </a:r>
                <a:endParaRPr lang="en-US" sz="2400">
                  <a:solidFill>
                    <a:srgbClr val="000099"/>
                  </a:solidFill>
                </a:endParaRPr>
              </a:p>
              <a:p>
                <a:pPr algn="just" eaLnBrk="1" hangingPunct="1">
                  <a:defRPr/>
                </a:pPr>
                <a:r>
                  <a:rPr lang="vi-VN" sz="2400" smtClean="0">
                    <a:solidFill>
                      <a:schemeClr val="tx1"/>
                    </a:solidFill>
                  </a:rPr>
                  <a:t>Đối tượng A (người ký) tạo ra chữ ký cho văn bản m </a:t>
                </a:r>
                <a14:m>
                  <m:oMath xmlns:m="http://schemas.openxmlformats.org/officeDocument/2006/math">
                    <m:r>
                      <a:rPr lang="vi-VN" sz="2400" i="1" smtClean="0">
                        <a:solidFill>
                          <a:schemeClr val="tx1"/>
                        </a:solidFill>
                        <a:latin typeface="Cambria Math" panose="02040503050406030204" pitchFamily="18" charset="0"/>
                        <a:ea typeface="Cambria Math" panose="02040503050406030204" pitchFamily="18" charset="0"/>
                      </a:rPr>
                      <m:t>∈</m:t>
                    </m:r>
                    <m:r>
                      <m:rPr>
                        <m:sty m:val="p"/>
                      </m:rPr>
                      <a:rPr lang="vi-VN" sz="2400" b="0" i="0" smtClean="0">
                        <a:solidFill>
                          <a:schemeClr val="tx1"/>
                        </a:solidFill>
                        <a:latin typeface="Cambria Math" panose="02040503050406030204" pitchFamily="18" charset="0"/>
                        <a:ea typeface="Cambria Math" panose="02040503050406030204" pitchFamily="18" charset="0"/>
                      </a:rPr>
                      <m:t>M</m:t>
                    </m:r>
                  </m:oMath>
                </a14:m>
                <a:r>
                  <a:rPr lang="vi-VN" sz="2400" smtClean="0">
                    <a:solidFill>
                      <a:schemeClr val="tx1"/>
                    </a:solidFill>
                  </a:rPr>
                  <a:t> bằng việc thực hiện các bước sau:</a:t>
                </a:r>
              </a:p>
              <a:p>
                <a:pPr lvl="1" algn="just" eaLnBrk="1" hangingPunct="1">
                  <a:defRPr/>
                </a:pPr>
                <a:r>
                  <a:rPr lang="vi-VN" sz="2400" smtClean="0">
                    <a:solidFill>
                      <a:schemeClr val="tx1"/>
                    </a:solidFill>
                  </a:rPr>
                  <a:t>Tính </a:t>
                </a:r>
                <a14:m>
                  <m:oMath xmlns:m="http://schemas.openxmlformats.org/officeDocument/2006/math">
                    <m:r>
                      <a:rPr lang="vi-VN" sz="2400" b="1" i="1" smtClean="0">
                        <a:solidFill>
                          <a:schemeClr val="tx1"/>
                        </a:solidFill>
                        <a:latin typeface="Cambria Math" panose="02040503050406030204" pitchFamily="18" charset="0"/>
                      </a:rPr>
                      <m:t>𝒔</m:t>
                    </m:r>
                    <m:r>
                      <a:rPr lang="vi-VN" sz="2400" b="1" i="1" smtClean="0">
                        <a:solidFill>
                          <a:schemeClr val="tx1"/>
                        </a:solidFill>
                        <a:latin typeface="Cambria Math" panose="02040503050406030204" pitchFamily="18" charset="0"/>
                      </a:rPr>
                      <m:t>= </m:t>
                    </m:r>
                    <m:sSub>
                      <m:sSubPr>
                        <m:ctrlPr>
                          <a:rPr lang="vi-VN" sz="2400" b="1" i="1" smtClean="0">
                            <a:solidFill>
                              <a:schemeClr val="tx1"/>
                            </a:solidFill>
                            <a:latin typeface="Cambria Math" panose="02040503050406030204" pitchFamily="18" charset="0"/>
                          </a:rPr>
                        </m:ctrlPr>
                      </m:sSubPr>
                      <m:e>
                        <m:r>
                          <a:rPr lang="vi-VN" sz="2400" b="1" i="1" smtClean="0">
                            <a:solidFill>
                              <a:schemeClr val="tx1"/>
                            </a:solidFill>
                            <a:latin typeface="Cambria Math" panose="02040503050406030204" pitchFamily="18" charset="0"/>
                          </a:rPr>
                          <m:t>𝑺</m:t>
                        </m:r>
                      </m:e>
                      <m:sub>
                        <m:r>
                          <a:rPr lang="vi-VN" sz="2400" b="1" i="1" smtClean="0">
                            <a:solidFill>
                              <a:schemeClr val="tx1"/>
                            </a:solidFill>
                            <a:latin typeface="Cambria Math" panose="02040503050406030204" pitchFamily="18" charset="0"/>
                          </a:rPr>
                          <m:t>𝑨</m:t>
                        </m:r>
                      </m:sub>
                    </m:sSub>
                    <m:d>
                      <m:dPr>
                        <m:ctrlPr>
                          <a:rPr lang="vi-VN" sz="2400" b="1" i="1" smtClean="0">
                            <a:solidFill>
                              <a:schemeClr val="tx1"/>
                            </a:solidFill>
                            <a:latin typeface="Cambria Math" panose="02040503050406030204" pitchFamily="18" charset="0"/>
                          </a:rPr>
                        </m:ctrlPr>
                      </m:dPr>
                      <m:e>
                        <m:r>
                          <a:rPr lang="vi-VN" sz="2400" b="1" i="0" smtClean="0">
                            <a:solidFill>
                              <a:schemeClr val="tx1"/>
                            </a:solidFill>
                            <a:latin typeface="Cambria Math" panose="02040503050406030204" pitchFamily="18" charset="0"/>
                          </a:rPr>
                          <m:t>𝐦</m:t>
                        </m:r>
                      </m:e>
                    </m:d>
                  </m:oMath>
                </a14:m>
                <a:endParaRPr lang="vi-VN" sz="2400" b="1" smtClean="0">
                  <a:solidFill>
                    <a:schemeClr val="tx1"/>
                  </a:solidFill>
                </a:endParaRPr>
              </a:p>
              <a:p>
                <a:pPr lvl="1" algn="just" eaLnBrk="1" hangingPunct="1">
                  <a:defRPr/>
                </a:pPr>
                <a:r>
                  <a:rPr lang="vi-VN" sz="2400" smtClean="0">
                    <a:solidFill>
                      <a:schemeClr val="tx1"/>
                    </a:solidFill>
                  </a:rPr>
                  <a:t>Truyền cặp (m,s) trong đó s được gọi là chữ ký của văn bản m</a:t>
                </a:r>
              </a:p>
              <a:p>
                <a:pPr lvl="1" algn="just" eaLnBrk="1" hangingPunct="1">
                  <a:defRPr/>
                </a:pPr>
                <a:endParaRPr lang="en-US" sz="2400">
                  <a:solidFill>
                    <a:schemeClr val="tx1"/>
                  </a:solidFill>
                </a:endParaRPr>
              </a:p>
              <a:p>
                <a:pPr marL="0" indent="0" algn="just" eaLnBrk="1" hangingPunct="1">
                  <a:buNone/>
                  <a:defRPr/>
                </a:pPr>
                <a:r>
                  <a:rPr lang="vi-VN" sz="2400" b="1">
                    <a:solidFill>
                      <a:srgbClr val="000099"/>
                    </a:solidFill>
                  </a:rPr>
                  <a:t>Thủ tục </a:t>
                </a:r>
                <a:r>
                  <a:rPr lang="vi-VN" sz="2400" b="1" smtClean="0">
                    <a:solidFill>
                      <a:srgbClr val="000099"/>
                    </a:solidFill>
                  </a:rPr>
                  <a:t>kiểm thử:</a:t>
                </a:r>
                <a:endParaRPr lang="en-US" sz="2400">
                  <a:solidFill>
                    <a:srgbClr val="000099"/>
                  </a:solidFill>
                </a:endParaRPr>
              </a:p>
              <a:p>
                <a:pPr algn="just" eaLnBrk="1" hangingPunct="1">
                  <a:defRPr/>
                </a:pPr>
                <a:r>
                  <a:rPr lang="vi-VN" sz="2400" smtClean="0">
                    <a:solidFill>
                      <a:schemeClr val="tx1"/>
                    </a:solidFill>
                  </a:rPr>
                  <a:t>Việc kiểm thử chữ ký s trên văn bản m do A tạo ra, đối tượng B (người kiểm thử) sẽ thực hiện:</a:t>
                </a:r>
              </a:p>
              <a:p>
                <a:pPr lvl="1" algn="just" eaLnBrk="1" hangingPunct="1">
                  <a:defRPr/>
                </a:pPr>
                <a:r>
                  <a:rPr lang="vi-VN" sz="2400" smtClean="0">
                    <a:solidFill>
                      <a:schemeClr val="tx1"/>
                    </a:solidFill>
                  </a:rPr>
                  <a:t>Sử dụng hàm kiểm thử </a:t>
                </a:r>
                <a14:m>
                  <m:oMath xmlns:m="http://schemas.openxmlformats.org/officeDocument/2006/math">
                    <m:sSub>
                      <m:sSubPr>
                        <m:ctrlPr>
                          <a:rPr lang="vi-VN" sz="2400" i="1" smtClean="0">
                            <a:solidFill>
                              <a:schemeClr val="tx1"/>
                            </a:solidFill>
                            <a:latin typeface="Cambria Math" panose="02040503050406030204" pitchFamily="18" charset="0"/>
                          </a:rPr>
                        </m:ctrlPr>
                      </m:sSubPr>
                      <m:e>
                        <m:r>
                          <a:rPr lang="vi-VN" sz="2400" b="0" i="1" smtClean="0">
                            <a:solidFill>
                              <a:schemeClr val="tx1"/>
                            </a:solidFill>
                            <a:latin typeface="Cambria Math" panose="02040503050406030204" pitchFamily="18" charset="0"/>
                          </a:rPr>
                          <m:t>𝑉</m:t>
                        </m:r>
                      </m:e>
                      <m:sub>
                        <m:r>
                          <a:rPr lang="vi-VN" sz="2400" b="0" i="1" smtClean="0">
                            <a:solidFill>
                              <a:schemeClr val="tx1"/>
                            </a:solidFill>
                            <a:latin typeface="Cambria Math" panose="02040503050406030204" pitchFamily="18" charset="0"/>
                          </a:rPr>
                          <m:t>𝐴</m:t>
                        </m:r>
                      </m:sub>
                    </m:sSub>
                  </m:oMath>
                </a14:m>
                <a:r>
                  <a:rPr lang="vi-VN" sz="2400" smtClean="0">
                    <a:solidFill>
                      <a:schemeClr val="tx1"/>
                    </a:solidFill>
                  </a:rPr>
                  <a:t> của A</a:t>
                </a:r>
              </a:p>
              <a:p>
                <a:pPr marL="344487" lvl="1" indent="0" algn="just" eaLnBrk="1" hangingPunct="1">
                  <a:buNone/>
                  <a:defRPr/>
                </a:pPr>
                <a:r>
                  <a:rPr lang="vi-VN" sz="2400" smtClean="0">
                    <a:solidFill>
                      <a:schemeClr val="tx1"/>
                    </a:solidFill>
                  </a:rPr>
                  <a:t>	Tính </a:t>
                </a:r>
                <a14:m>
                  <m:oMath xmlns:m="http://schemas.openxmlformats.org/officeDocument/2006/math">
                    <m:r>
                      <a:rPr lang="vi-VN" sz="2400" b="1" i="1" smtClean="0">
                        <a:solidFill>
                          <a:schemeClr val="tx1"/>
                        </a:solidFill>
                        <a:latin typeface="Cambria Math" panose="02040503050406030204" pitchFamily="18" charset="0"/>
                      </a:rPr>
                      <m:t>𝒖</m:t>
                    </m:r>
                    <m:r>
                      <a:rPr lang="vi-VN" sz="2400" b="1" i="1" smtClean="0">
                        <a:solidFill>
                          <a:schemeClr val="tx1"/>
                        </a:solidFill>
                        <a:latin typeface="Cambria Math" panose="02040503050406030204" pitchFamily="18" charset="0"/>
                      </a:rPr>
                      <m:t>= </m:t>
                    </m:r>
                    <m:sSub>
                      <m:sSubPr>
                        <m:ctrlPr>
                          <a:rPr lang="vi-VN" sz="2400" b="1" i="1" smtClean="0">
                            <a:solidFill>
                              <a:schemeClr val="tx1"/>
                            </a:solidFill>
                            <a:latin typeface="Cambria Math" panose="02040503050406030204" pitchFamily="18" charset="0"/>
                          </a:rPr>
                        </m:ctrlPr>
                      </m:sSubPr>
                      <m:e>
                        <m:r>
                          <a:rPr lang="vi-VN" sz="2400" b="1" i="1" smtClean="0">
                            <a:solidFill>
                              <a:schemeClr val="tx1"/>
                            </a:solidFill>
                            <a:latin typeface="Cambria Math" panose="02040503050406030204" pitchFamily="18" charset="0"/>
                          </a:rPr>
                          <m:t>𝑽</m:t>
                        </m:r>
                      </m:e>
                      <m:sub>
                        <m:r>
                          <a:rPr lang="vi-VN" sz="2400" b="1" i="1" smtClean="0">
                            <a:solidFill>
                              <a:schemeClr val="tx1"/>
                            </a:solidFill>
                            <a:latin typeface="Cambria Math" panose="02040503050406030204" pitchFamily="18" charset="0"/>
                          </a:rPr>
                          <m:t>𝑨</m:t>
                        </m:r>
                      </m:sub>
                    </m:sSub>
                  </m:oMath>
                </a14:m>
                <a:r>
                  <a:rPr lang="vi-VN" sz="2400" b="1" smtClean="0">
                    <a:solidFill>
                      <a:schemeClr val="tx1"/>
                    </a:solidFill>
                  </a:rPr>
                  <a:t>(m,s)</a:t>
                </a:r>
                <a:endParaRPr lang="en-US" sz="2400">
                  <a:solidFill>
                    <a:schemeClr val="tx1"/>
                  </a:solidFill>
                </a:endParaRPr>
              </a:p>
              <a:p>
                <a:pPr lvl="1" algn="just" eaLnBrk="1" hangingPunct="1">
                  <a:defRPr/>
                </a:pPr>
                <a:r>
                  <a:rPr lang="vi-VN" sz="2400" smtClean="0">
                    <a:solidFill>
                      <a:schemeClr val="tx1"/>
                    </a:solidFill>
                  </a:rPr>
                  <a:t>Nếu u = True </a:t>
                </a:r>
                <a:r>
                  <a:rPr lang="vi-VN" sz="2400" smtClean="0">
                    <a:solidFill>
                      <a:schemeClr val="tx1"/>
                    </a:solidFill>
                    <a:sym typeface="Wingdings" panose="05000000000000000000" pitchFamily="2" charset="2"/>
                  </a:rPr>
                  <a:t> B chấp nhận chữ ký</a:t>
                </a:r>
              </a:p>
              <a:p>
                <a:pPr lvl="1" algn="just" eaLnBrk="1" hangingPunct="1">
                  <a:defRPr/>
                </a:pPr>
                <a:r>
                  <a:rPr lang="vi-VN" sz="2400" smtClean="0">
                    <a:solidFill>
                      <a:schemeClr val="tx1"/>
                    </a:solidFill>
                    <a:sym typeface="Wingdings" panose="05000000000000000000" pitchFamily="2" charset="2"/>
                  </a:rPr>
                  <a:t>Nếu u = False  B từ chối</a:t>
                </a:r>
                <a:endParaRPr lang="en-US" sz="2400">
                  <a:solidFill>
                    <a:schemeClr val="tx1"/>
                  </a:solidFill>
                </a:endParaRPr>
              </a:p>
              <a:p>
                <a:pPr marL="0" indent="0">
                  <a:buFont typeface="Wingdings" panose="05000000000000000000" pitchFamily="2" charset="2"/>
                  <a:buNone/>
                  <a:defRPr/>
                </a:pPr>
                <a:endParaRPr lang="en-US" sz="2400" b="1"/>
              </a:p>
              <a:p>
                <a:pPr marL="0" indent="0">
                  <a:buFont typeface="Wingdings" panose="05000000000000000000" pitchFamily="2" charset="2"/>
                  <a:buNone/>
                  <a:defRPr/>
                </a:pPr>
                <a:endParaRPr lang="en-US" sz="2400" b="1"/>
              </a:p>
            </p:txBody>
          </p:sp>
        </mc:Choice>
        <mc:Fallback xmlns="">
          <p:sp>
            <p:nvSpPr>
              <p:cNvPr id="3" name="Content Placeholder 2">
                <a:extLst>
                  <a:ext uri="{FF2B5EF4-FFF2-40B4-BE49-F238E27FC236}">
                    <a16:creationId xmlns:a16="http://schemas.microsoft.com/office/drawing/2014/main" id="{E9E551F1-F27B-4907-8FE8-016C15FA0423}"/>
                  </a:ext>
                </a:extLst>
              </p:cNvPr>
              <p:cNvSpPr>
                <a:spLocks noGrp="1" noRot="1" noChangeAspect="1" noMove="1" noResize="1" noEditPoints="1" noAdjustHandles="1" noChangeArrowheads="1" noChangeShapeType="1" noTextEdit="1"/>
              </p:cNvSpPr>
              <p:nvPr>
                <p:ph idx="1"/>
              </p:nvPr>
            </p:nvSpPr>
            <p:spPr>
              <a:xfrm>
                <a:off x="457200" y="304800"/>
                <a:ext cx="7239000" cy="5826125"/>
              </a:xfrm>
              <a:blipFill>
                <a:blip r:embed="rId3"/>
                <a:stretch>
                  <a:fillRect l="-1263" t="-732" r="-1178" b="-4498"/>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131359BB-AD80-4130-867B-87971F36B497}"/>
              </a:ext>
            </a:extLst>
          </p:cNvPr>
          <p:cNvSpPr>
            <a:spLocks noGrp="1"/>
          </p:cNvSpPr>
          <p:nvPr>
            <p:ph type="sldNum" sz="quarter" idx="12"/>
          </p:nvPr>
        </p:nvSpPr>
        <p:spPr/>
        <p:txBody>
          <a:bodyPr/>
          <a:lstStyle/>
          <a:p>
            <a:pPr>
              <a:defRPr/>
            </a:pPr>
            <a:fld id="{C71AB354-3672-4ADC-BD69-459FDD26957D}" type="slidenum">
              <a:rPr lang="en-US" altLang="zh-CN" smtClean="0"/>
              <a:pPr>
                <a:defRPr/>
              </a:pPr>
              <a:t>6</a:t>
            </a:fld>
            <a:endParaRPr lang="en-US" altLang="zh-CN"/>
          </a:p>
        </p:txBody>
      </p:sp>
    </p:spTree>
    <p:extLst>
      <p:ext uri="{BB962C8B-B14F-4D97-AF65-F5344CB8AC3E}">
        <p14:creationId xmlns:p14="http://schemas.microsoft.com/office/powerpoint/2010/main" val="212288290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CC2FD3-FDD2-46F7-874E-87AA0A39A6C3}"/>
              </a:ext>
            </a:extLst>
          </p:cNvPr>
          <p:cNvSpPr>
            <a:spLocks noGrp="1"/>
          </p:cNvSpPr>
          <p:nvPr>
            <p:ph type="title"/>
          </p:nvPr>
        </p:nvSpPr>
        <p:spPr/>
        <p:txBody>
          <a:bodyPr/>
          <a:lstStyle/>
          <a:p>
            <a:r>
              <a:rPr lang="en-US" sz="3200"/>
              <a:t>Chương 5: </a:t>
            </a:r>
            <a:r>
              <a:rPr lang="en-US"/>
              <a:t/>
            </a:r>
            <a:br>
              <a:rPr lang="en-US"/>
            </a:br>
            <a:r>
              <a:rPr lang="en-US"/>
              <a:t>Chữ ký số và hàm băm</a:t>
            </a:r>
          </a:p>
        </p:txBody>
      </p:sp>
      <p:sp>
        <p:nvSpPr>
          <p:cNvPr id="4" name="Slide Number Placeholder 3">
            <a:extLst>
              <a:ext uri="{FF2B5EF4-FFF2-40B4-BE49-F238E27FC236}">
                <a16:creationId xmlns:a16="http://schemas.microsoft.com/office/drawing/2014/main" id="{131359BB-AD80-4130-867B-87971F36B497}"/>
              </a:ext>
            </a:extLst>
          </p:cNvPr>
          <p:cNvSpPr>
            <a:spLocks noGrp="1"/>
          </p:cNvSpPr>
          <p:nvPr>
            <p:ph type="sldNum" sz="quarter" idx="12"/>
          </p:nvPr>
        </p:nvSpPr>
        <p:spPr/>
        <p:txBody>
          <a:bodyPr/>
          <a:lstStyle/>
          <a:p>
            <a:pPr>
              <a:defRPr/>
            </a:pPr>
            <a:fld id="{C71AB354-3672-4ADC-BD69-459FDD26957D}" type="slidenum">
              <a:rPr lang="en-US" altLang="zh-CN" smtClean="0"/>
              <a:pPr>
                <a:defRPr/>
              </a:pPr>
              <a:t>7</a:t>
            </a:fld>
            <a:endParaRPr lang="en-US" altLang="zh-CN"/>
          </a:p>
        </p:txBody>
      </p:sp>
      <p:sp>
        <p:nvSpPr>
          <p:cNvPr id="8" name="TextBox 7"/>
          <p:cNvSpPr txBox="1"/>
          <p:nvPr/>
        </p:nvSpPr>
        <p:spPr>
          <a:xfrm>
            <a:off x="304800" y="1427686"/>
            <a:ext cx="8458200" cy="3785652"/>
          </a:xfrm>
          <a:prstGeom prst="rect">
            <a:avLst/>
          </a:prstGeom>
          <a:noFill/>
        </p:spPr>
        <p:txBody>
          <a:bodyPr wrap="square" rtlCol="0">
            <a:spAutoFit/>
          </a:bodyPr>
          <a:lstStyle/>
          <a:p>
            <a:pPr>
              <a:lnSpc>
                <a:spcPct val="200000"/>
              </a:lnSpc>
            </a:pPr>
            <a:r>
              <a:rPr lang="vi-VN" sz="2000" smtClean="0"/>
              <a:t>Hệ </a:t>
            </a:r>
            <a:r>
              <a:rPr lang="vi-VN" sz="2000"/>
              <a:t>chữ ký điện tử theo tiếp cận ban đầu nói </a:t>
            </a:r>
            <a:r>
              <a:rPr lang="vi-VN" sz="2000" smtClean="0"/>
              <a:t>trên</a:t>
            </a:r>
            <a:r>
              <a:rPr lang="en-US" sz="2000" smtClean="0"/>
              <a:t> </a:t>
            </a:r>
            <a:r>
              <a:rPr lang="vi-VN" sz="2000" smtClean="0"/>
              <a:t>là </a:t>
            </a:r>
            <a:r>
              <a:rPr lang="vi-VN" sz="2000"/>
              <a:t>khá đơn giản và phạm phải </a:t>
            </a:r>
            <a:r>
              <a:rPr lang="vi-VN" sz="2000" smtClean="0"/>
              <a:t>nh</a:t>
            </a:r>
            <a:r>
              <a:rPr lang="en-US" sz="2000"/>
              <a:t>ư</a:t>
            </a:r>
            <a:r>
              <a:rPr lang="vi-VN" sz="2000" smtClean="0"/>
              <a:t>ợc </a:t>
            </a:r>
            <a:r>
              <a:rPr lang="vi-VN" sz="2000"/>
              <a:t>điểm lớn: </a:t>
            </a:r>
            <a:endParaRPr lang="en-US" sz="2000" smtClean="0"/>
          </a:p>
          <a:p>
            <a:pPr marL="342900" indent="-342900">
              <a:lnSpc>
                <a:spcPct val="200000"/>
              </a:lnSpc>
              <a:buFont typeface="Wingdings" panose="05000000000000000000" pitchFamily="2" charset="2"/>
              <a:buChar char="v"/>
            </a:pPr>
            <a:r>
              <a:rPr lang="en-US" sz="2000"/>
              <a:t>Chữ ký quá dài, dài đúng bằng tài </a:t>
            </a:r>
            <a:r>
              <a:rPr lang="en-US" sz="2000" smtClean="0"/>
              <a:t>liệu</a:t>
            </a:r>
          </a:p>
          <a:p>
            <a:pPr marL="342900" indent="-342900">
              <a:lnSpc>
                <a:spcPct val="200000"/>
              </a:lnSpc>
              <a:buFont typeface="Wingdings" panose="05000000000000000000" pitchFamily="2" charset="2"/>
              <a:buChar char="v"/>
            </a:pPr>
            <a:r>
              <a:rPr lang="en-US" sz="2000"/>
              <a:t>D</a:t>
            </a:r>
            <a:r>
              <a:rPr lang="en-US" sz="2000" smtClean="0"/>
              <a:t>iễn ra rất lâu, thời gian tỷ lệ với độ dài văn bản.</a:t>
            </a:r>
          </a:p>
          <a:p>
            <a:pPr marL="342900" indent="-342900">
              <a:lnSpc>
                <a:spcPct val="200000"/>
              </a:lnSpc>
              <a:buFont typeface="Wingdings" panose="05000000000000000000" pitchFamily="2" charset="2"/>
              <a:buChar char="v"/>
            </a:pPr>
            <a:r>
              <a:rPr lang="en-US" sz="2000" b="0" smtClean="0"/>
              <a:t>Kẻ </a:t>
            </a:r>
            <a:r>
              <a:rPr lang="en-US" sz="2000" b="0"/>
              <a:t>tấn công có thể dễ dàng phá hệ thống chữ ký này bằng kiểu </a:t>
            </a:r>
            <a:r>
              <a:rPr lang="en-US" sz="2000"/>
              <a:t>tấn công </a:t>
            </a:r>
            <a:r>
              <a:rPr lang="en-US" sz="2000" smtClean="0"/>
              <a:t>lắp ghép </a:t>
            </a:r>
            <a:r>
              <a:rPr lang="en-US" sz="2000"/>
              <a:t>khối</a:t>
            </a:r>
            <a:r>
              <a:rPr lang="en-US" sz="2000" b="0"/>
              <a:t> (thay đổi thứ tự, thêm hay bớt khối …)</a:t>
            </a:r>
            <a:r>
              <a:rPr lang="en-US" sz="2000"/>
              <a:t> </a:t>
            </a:r>
          </a:p>
        </p:txBody>
      </p:sp>
    </p:spTree>
    <p:extLst>
      <p:ext uri="{BB962C8B-B14F-4D97-AF65-F5344CB8AC3E}">
        <p14:creationId xmlns:p14="http://schemas.microsoft.com/office/powerpoint/2010/main" val="221727720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CC2FD3-FDD2-46F7-874E-87AA0A39A6C3}"/>
              </a:ext>
            </a:extLst>
          </p:cNvPr>
          <p:cNvSpPr>
            <a:spLocks noGrp="1"/>
          </p:cNvSpPr>
          <p:nvPr>
            <p:ph type="title"/>
          </p:nvPr>
        </p:nvSpPr>
        <p:spPr/>
        <p:txBody>
          <a:bodyPr/>
          <a:lstStyle/>
          <a:p>
            <a:r>
              <a:rPr lang="en-US" sz="3200"/>
              <a:t>Chương 5: </a:t>
            </a:r>
            <a:r>
              <a:rPr lang="en-US"/>
              <a:t/>
            </a:r>
            <a:br>
              <a:rPr lang="en-US"/>
            </a:br>
            <a:r>
              <a:rPr lang="en-US"/>
              <a:t>Chữ ký số và hàm băm</a:t>
            </a:r>
          </a:p>
        </p:txBody>
      </p:sp>
      <p:sp>
        <p:nvSpPr>
          <p:cNvPr id="4" name="Slide Number Placeholder 3">
            <a:extLst>
              <a:ext uri="{FF2B5EF4-FFF2-40B4-BE49-F238E27FC236}">
                <a16:creationId xmlns:a16="http://schemas.microsoft.com/office/drawing/2014/main" id="{131359BB-AD80-4130-867B-87971F36B497}"/>
              </a:ext>
            </a:extLst>
          </p:cNvPr>
          <p:cNvSpPr>
            <a:spLocks noGrp="1"/>
          </p:cNvSpPr>
          <p:nvPr>
            <p:ph type="sldNum" sz="quarter" idx="12"/>
          </p:nvPr>
        </p:nvSpPr>
        <p:spPr/>
        <p:txBody>
          <a:bodyPr/>
          <a:lstStyle/>
          <a:p>
            <a:pPr>
              <a:defRPr/>
            </a:pPr>
            <a:fld id="{C71AB354-3672-4ADC-BD69-459FDD26957D}" type="slidenum">
              <a:rPr lang="en-US" altLang="zh-CN" smtClean="0"/>
              <a:pPr>
                <a:defRPr/>
              </a:pPr>
              <a:t>8</a:t>
            </a:fld>
            <a:endParaRPr lang="en-US" altLang="zh-CN"/>
          </a:p>
        </p:txBody>
      </p:sp>
      <p:sp>
        <p:nvSpPr>
          <p:cNvPr id="8" name="TextBox 7"/>
          <p:cNvSpPr txBox="1"/>
          <p:nvPr/>
        </p:nvSpPr>
        <p:spPr>
          <a:xfrm>
            <a:off x="304800" y="1706940"/>
            <a:ext cx="8458200" cy="4708981"/>
          </a:xfrm>
          <a:prstGeom prst="rect">
            <a:avLst/>
          </a:prstGeom>
          <a:noFill/>
        </p:spPr>
        <p:txBody>
          <a:bodyPr wrap="square" rtlCol="0">
            <a:spAutoFit/>
          </a:bodyPr>
          <a:lstStyle/>
          <a:p>
            <a:pPr>
              <a:lnSpc>
                <a:spcPct val="150000"/>
              </a:lnSpc>
            </a:pPr>
            <a:r>
              <a:rPr lang="vi-VN" sz="2000" smtClean="0"/>
              <a:t>Giải</a:t>
            </a:r>
            <a:r>
              <a:rPr lang="en-US" sz="2000" smtClean="0"/>
              <a:t> </a:t>
            </a:r>
            <a:r>
              <a:rPr lang="vi-VN" sz="2000" smtClean="0"/>
              <a:t>pháp </a:t>
            </a:r>
            <a:r>
              <a:rPr lang="vi-VN" sz="2000"/>
              <a:t>đầy đủ là có thêm sự hộ trợ của hàm băm, tức là “Băm” tài liệu </a:t>
            </a:r>
            <a:r>
              <a:rPr lang="vi-VN" sz="2000" smtClean="0"/>
              <a:t>t</a:t>
            </a:r>
            <a:r>
              <a:rPr lang="en-US" sz="2000"/>
              <a:t>r</a:t>
            </a:r>
            <a:r>
              <a:rPr lang="en-US" sz="2000" smtClean="0"/>
              <a:t>ư</a:t>
            </a:r>
            <a:r>
              <a:rPr lang="vi-VN" sz="2000" smtClean="0"/>
              <a:t>ớc </a:t>
            </a:r>
            <a:r>
              <a:rPr lang="vi-VN" sz="2000"/>
              <a:t>khi </a:t>
            </a:r>
            <a:r>
              <a:rPr lang="vi-VN" sz="2000" smtClean="0"/>
              <a:t>ký</a:t>
            </a:r>
            <a:endParaRPr lang="en-US" sz="2000" smtClean="0"/>
          </a:p>
          <a:p>
            <a:pPr>
              <a:lnSpc>
                <a:spcPct val="150000"/>
              </a:lnSpc>
            </a:pPr>
            <a:endParaRPr lang="en-US" sz="2000" smtClean="0"/>
          </a:p>
          <a:p>
            <a:pPr marL="342900" indent="-342900">
              <a:lnSpc>
                <a:spcPct val="150000"/>
              </a:lnSpc>
              <a:buFont typeface="Wingdings" panose="05000000000000000000" pitchFamily="2" charset="2"/>
              <a:buChar char="v"/>
            </a:pPr>
            <a:r>
              <a:rPr lang="vi-VN" sz="2000" b="0"/>
              <a:t>Một hàm băm </a:t>
            </a:r>
            <a:r>
              <a:rPr lang="vi-VN" sz="2000" b="0" i="1"/>
              <a:t>H </a:t>
            </a:r>
            <a:r>
              <a:rPr lang="vi-VN" sz="2000" b="0"/>
              <a:t>sẽ lấy ở đầu vào một thông tin </a:t>
            </a:r>
            <a:r>
              <a:rPr lang="vi-VN" sz="2000" b="0" i="1"/>
              <a:t>X </a:t>
            </a:r>
            <a:r>
              <a:rPr lang="vi-VN" sz="2000" b="0"/>
              <a:t>có kích </a:t>
            </a:r>
            <a:r>
              <a:rPr lang="vi-VN" sz="2000" b="0" smtClean="0"/>
              <a:t>th</a:t>
            </a:r>
            <a:r>
              <a:rPr lang="en-US" sz="2000" b="0"/>
              <a:t>ư</a:t>
            </a:r>
            <a:r>
              <a:rPr lang="vi-VN" sz="2000" b="0" smtClean="0"/>
              <a:t>ớc </a:t>
            </a:r>
            <a:r>
              <a:rPr lang="vi-VN" sz="2000" b="0"/>
              <a:t>bất kỳ và </a:t>
            </a:r>
            <a:r>
              <a:rPr lang="vi-VN" sz="2000" b="0" smtClean="0"/>
              <a:t>sinh</a:t>
            </a:r>
            <a:r>
              <a:rPr lang="en-US" sz="2000" b="0" smtClean="0"/>
              <a:t> </a:t>
            </a:r>
            <a:r>
              <a:rPr lang="vi-VN" sz="2000" b="0" smtClean="0"/>
              <a:t>kết </a:t>
            </a:r>
            <a:r>
              <a:rPr lang="vi-VN" sz="2000" b="0"/>
              <a:t>quả ra là một chuỗi </a:t>
            </a:r>
            <a:r>
              <a:rPr lang="vi-VN" sz="2000" b="0" i="1"/>
              <a:t>hX</a:t>
            </a:r>
            <a:r>
              <a:rPr lang="vi-VN" sz="2000" b="0"/>
              <a:t>=</a:t>
            </a:r>
            <a:r>
              <a:rPr lang="vi-VN" sz="2000" b="0" i="1"/>
              <a:t>h</a:t>
            </a:r>
            <a:r>
              <a:rPr lang="vi-VN" sz="2000" b="0"/>
              <a:t>(</a:t>
            </a:r>
            <a:r>
              <a:rPr lang="vi-VN" sz="2000" b="0" i="1"/>
              <a:t>X</a:t>
            </a:r>
            <a:r>
              <a:rPr lang="vi-VN" sz="2000" b="0"/>
              <a:t>) có độ dài cố định, </a:t>
            </a:r>
            <a:r>
              <a:rPr lang="vi-VN" sz="2000" b="0" smtClean="0"/>
              <a:t>th</a:t>
            </a:r>
            <a:r>
              <a:rPr lang="en-US" sz="2000" b="0"/>
              <a:t>ư</a:t>
            </a:r>
            <a:r>
              <a:rPr lang="vi-VN" sz="2000" b="0" smtClean="0"/>
              <a:t>ờng </a:t>
            </a:r>
            <a:r>
              <a:rPr lang="vi-VN" sz="2000" b="0"/>
              <a:t>là nhỏ hơn nhiều so với </a:t>
            </a:r>
            <a:r>
              <a:rPr lang="vi-VN" sz="2000" b="0" smtClean="0"/>
              <a:t>kích</a:t>
            </a:r>
            <a:r>
              <a:rPr lang="en-US" sz="2000" b="0" smtClean="0"/>
              <a:t> </a:t>
            </a:r>
            <a:r>
              <a:rPr lang="vi-VN" sz="2000" b="0" smtClean="0"/>
              <a:t>th</a:t>
            </a:r>
            <a:r>
              <a:rPr lang="en-US" sz="2000" b="0"/>
              <a:t>ư</a:t>
            </a:r>
            <a:r>
              <a:rPr lang="vi-VN" sz="2000" b="0" smtClean="0"/>
              <a:t>ớc </a:t>
            </a:r>
            <a:r>
              <a:rPr lang="vi-VN" sz="2000" b="0"/>
              <a:t>của </a:t>
            </a:r>
            <a:r>
              <a:rPr lang="vi-VN" sz="2000" b="0" i="1"/>
              <a:t>X</a:t>
            </a:r>
            <a:r>
              <a:rPr lang="vi-VN" sz="2000" b="0"/>
              <a:t>. Chuỗi này </a:t>
            </a:r>
            <a:r>
              <a:rPr lang="en-US" sz="2000" b="0" smtClean="0"/>
              <a:t>thư</a:t>
            </a:r>
            <a:r>
              <a:rPr lang="vi-VN" sz="2000" b="0" smtClean="0"/>
              <a:t>ờng </a:t>
            </a:r>
            <a:r>
              <a:rPr lang="en-US" sz="2000" b="0"/>
              <a:t>đ</a:t>
            </a:r>
            <a:r>
              <a:rPr lang="en-US" sz="2000" b="0" smtClean="0"/>
              <a:t>ư</a:t>
            </a:r>
            <a:r>
              <a:rPr lang="vi-VN" sz="2000" b="0" smtClean="0"/>
              <a:t>ợc </a:t>
            </a:r>
            <a:r>
              <a:rPr lang="vi-VN" sz="2000" b="0"/>
              <a:t>gọi là cốt yếu, hay cốt (digest) của thông tin </a:t>
            </a:r>
            <a:r>
              <a:rPr lang="vi-VN" sz="2000" b="0" i="1"/>
              <a:t>X</a:t>
            </a:r>
            <a:r>
              <a:rPr lang="vi-VN" sz="2000" b="0"/>
              <a:t>.</a:t>
            </a:r>
            <a:r>
              <a:rPr lang="vi-VN" sz="2000"/>
              <a:t> </a:t>
            </a:r>
            <a:endParaRPr lang="en-US" sz="2000" smtClean="0"/>
          </a:p>
          <a:p>
            <a:pPr marL="342900" indent="-342900">
              <a:lnSpc>
                <a:spcPct val="150000"/>
              </a:lnSpc>
              <a:buFont typeface="Wingdings" panose="05000000000000000000" pitchFamily="2" charset="2"/>
              <a:buChar char="v"/>
            </a:pPr>
            <a:endParaRPr lang="en-US" sz="2000" smtClean="0"/>
          </a:p>
          <a:p>
            <a:pPr marL="342900" indent="-342900">
              <a:lnSpc>
                <a:spcPct val="150000"/>
              </a:lnSpc>
              <a:buFont typeface="Wingdings" panose="05000000000000000000" pitchFamily="2" charset="2"/>
              <a:buChar char="v"/>
            </a:pPr>
            <a:r>
              <a:rPr lang="en-US" sz="2000" b="0"/>
              <a:t>Ví dụ: Thông tin </a:t>
            </a:r>
            <a:r>
              <a:rPr lang="en-US" sz="2000" b="0" i="1"/>
              <a:t>X </a:t>
            </a:r>
            <a:r>
              <a:rPr lang="en-US" sz="2000" b="0"/>
              <a:t>có thể là một tệp độ dài hàng trăm Kb trong khi cốt của </a:t>
            </a:r>
            <a:r>
              <a:rPr lang="en-US" sz="2000" b="0" smtClean="0"/>
              <a:t>nó chỉ </a:t>
            </a:r>
            <a:r>
              <a:rPr lang="en-US" sz="2000" b="0"/>
              <a:t>là một khối có độ dài 128bit. </a:t>
            </a:r>
            <a:endParaRPr lang="en-US" sz="2000"/>
          </a:p>
        </p:txBody>
      </p:sp>
    </p:spTree>
    <p:extLst>
      <p:ext uri="{BB962C8B-B14F-4D97-AF65-F5344CB8AC3E}">
        <p14:creationId xmlns:p14="http://schemas.microsoft.com/office/powerpoint/2010/main" val="270066426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6CC2FD3-FDD2-46F7-874E-87AA0A39A6C3}"/>
              </a:ext>
            </a:extLst>
          </p:cNvPr>
          <p:cNvSpPr>
            <a:spLocks noGrp="1"/>
          </p:cNvSpPr>
          <p:nvPr>
            <p:ph type="title"/>
          </p:nvPr>
        </p:nvSpPr>
        <p:spPr/>
        <p:txBody>
          <a:bodyPr/>
          <a:lstStyle/>
          <a:p>
            <a:r>
              <a:rPr lang="en-US" sz="3200"/>
              <a:t>Chương 5: </a:t>
            </a:r>
            <a:r>
              <a:rPr lang="en-US"/>
              <a:t/>
            </a:r>
            <a:br>
              <a:rPr lang="en-US"/>
            </a:br>
            <a:r>
              <a:rPr lang="en-US"/>
              <a:t>Chữ ký số và hàm băm</a:t>
            </a:r>
          </a:p>
        </p:txBody>
      </p:sp>
      <p:sp>
        <p:nvSpPr>
          <p:cNvPr id="4" name="Slide Number Placeholder 3">
            <a:extLst>
              <a:ext uri="{FF2B5EF4-FFF2-40B4-BE49-F238E27FC236}">
                <a16:creationId xmlns:a16="http://schemas.microsoft.com/office/drawing/2014/main" id="{131359BB-AD80-4130-867B-87971F36B497}"/>
              </a:ext>
            </a:extLst>
          </p:cNvPr>
          <p:cNvSpPr>
            <a:spLocks noGrp="1"/>
          </p:cNvSpPr>
          <p:nvPr>
            <p:ph type="sldNum" sz="quarter" idx="12"/>
          </p:nvPr>
        </p:nvSpPr>
        <p:spPr/>
        <p:txBody>
          <a:bodyPr/>
          <a:lstStyle/>
          <a:p>
            <a:pPr>
              <a:defRPr/>
            </a:pPr>
            <a:fld id="{C71AB354-3672-4ADC-BD69-459FDD26957D}" type="slidenum">
              <a:rPr lang="en-US" altLang="zh-CN" smtClean="0"/>
              <a:pPr>
                <a:defRPr/>
              </a:pPr>
              <a:t>9</a:t>
            </a:fld>
            <a:endParaRPr lang="en-US" altLang="zh-CN"/>
          </a:p>
        </p:txBody>
      </p:sp>
      <p:sp>
        <p:nvSpPr>
          <p:cNvPr id="8" name="TextBox 7"/>
          <p:cNvSpPr txBox="1"/>
          <p:nvPr/>
        </p:nvSpPr>
        <p:spPr>
          <a:xfrm>
            <a:off x="228600" y="1676400"/>
            <a:ext cx="8915400" cy="5016758"/>
          </a:xfrm>
          <a:prstGeom prst="rect">
            <a:avLst/>
          </a:prstGeom>
          <a:noFill/>
        </p:spPr>
        <p:txBody>
          <a:bodyPr wrap="square" rtlCol="0">
            <a:spAutoFit/>
          </a:bodyPr>
          <a:lstStyle/>
          <a:p>
            <a:pPr>
              <a:lnSpc>
                <a:spcPct val="200000"/>
              </a:lnSpc>
            </a:pPr>
            <a:r>
              <a:rPr lang="en-US" sz="2000" b="0" smtClean="0"/>
              <a:t>Để </a:t>
            </a:r>
            <a:r>
              <a:rPr lang="en-US" sz="2000" b="0"/>
              <a:t>đảm bảm an toàn cao, chống </a:t>
            </a:r>
            <a:r>
              <a:rPr lang="en-US" sz="2000" b="0" smtClean="0"/>
              <a:t>được </a:t>
            </a:r>
            <a:r>
              <a:rPr lang="en-US" sz="2000" b="0"/>
              <a:t>tấn công giả mạo chữ ký, chúng ta cần </a:t>
            </a:r>
            <a:r>
              <a:rPr lang="en-US" sz="2000" b="0" smtClean="0"/>
              <a:t>sử dụng </a:t>
            </a:r>
            <a:r>
              <a:rPr lang="en-US" sz="2000" b="0"/>
              <a:t>các hàm băm mật mã </a:t>
            </a:r>
            <a:r>
              <a:rPr lang="en-US" sz="2000" b="0" smtClean="0"/>
              <a:t>có</a:t>
            </a:r>
            <a:r>
              <a:rPr lang="en-US" sz="2000" b="0" smtClean="0"/>
              <a:t> </a:t>
            </a:r>
            <a:r>
              <a:rPr lang="en-US" sz="2000" b="0"/>
              <a:t>các thuộc tính </a:t>
            </a:r>
            <a:r>
              <a:rPr lang="en-US" sz="2000" b="0" smtClean="0"/>
              <a:t>như </a:t>
            </a:r>
            <a:r>
              <a:rPr lang="en-US" sz="2000" b="0"/>
              <a:t>sau:</a:t>
            </a:r>
            <a:r>
              <a:rPr lang="en-US" sz="2000"/>
              <a:t> </a:t>
            </a:r>
            <a:endParaRPr lang="en-US" sz="2000" smtClean="0"/>
          </a:p>
          <a:p>
            <a:pPr marL="342900" indent="-342900">
              <a:lnSpc>
                <a:spcPct val="200000"/>
              </a:lnSpc>
              <a:buFont typeface="Wingdings" panose="05000000000000000000" pitchFamily="2" charset="2"/>
              <a:buChar char="v"/>
            </a:pPr>
            <a:r>
              <a:rPr lang="en-US" sz="2000"/>
              <a:t>Lấy đầu vào là một xâu với độ dài bất kỳ và sinh ra một xâu với độ dài </a:t>
            </a:r>
            <a:r>
              <a:rPr lang="en-US" sz="2000" smtClean="0"/>
              <a:t>cố định</a:t>
            </a:r>
            <a:r>
              <a:rPr lang="en-US" sz="2000"/>
              <a:t>. </a:t>
            </a:r>
            <a:endParaRPr lang="en-US" sz="2000" smtClean="0"/>
          </a:p>
          <a:p>
            <a:pPr marL="342900" indent="-342900">
              <a:lnSpc>
                <a:spcPct val="200000"/>
              </a:lnSpc>
              <a:buFont typeface="Wingdings" panose="05000000000000000000" pitchFamily="2" charset="2"/>
              <a:buChar char="v"/>
            </a:pPr>
            <a:r>
              <a:rPr lang="en-US" sz="2000"/>
              <a:t>Có tính một chiều (one - way):</a:t>
            </a:r>
            <a:r>
              <a:rPr lang="en-US" sz="2000" b="0"/>
              <a:t> biết </a:t>
            </a:r>
            <a:r>
              <a:rPr lang="en-US" sz="2000" b="0" i="1"/>
              <a:t>X</a:t>
            </a:r>
            <a:r>
              <a:rPr lang="en-US" sz="2000" b="0"/>
              <a:t>, có thể dễ dàng tính </a:t>
            </a:r>
            <a:r>
              <a:rPr lang="en-US" sz="2000" b="0" smtClean="0"/>
              <a:t>được </a:t>
            </a:r>
            <a:r>
              <a:rPr lang="en-US" sz="2000" b="0"/>
              <a:t>giá trị băm </a:t>
            </a:r>
            <a:r>
              <a:rPr lang="en-US" sz="2000" b="0" smtClean="0"/>
              <a:t>h</a:t>
            </a:r>
            <a:r>
              <a:rPr lang="en-US" sz="2000" b="0" baseline="-25000" smtClean="0"/>
              <a:t>X </a:t>
            </a:r>
            <a:r>
              <a:rPr lang="en-US" sz="2000" b="0" smtClean="0"/>
              <a:t> nhưng </a:t>
            </a:r>
            <a:r>
              <a:rPr lang="en-US" sz="2000" b="0"/>
              <a:t>không thể tính </a:t>
            </a:r>
            <a:r>
              <a:rPr lang="en-US" sz="2000" b="0" smtClean="0"/>
              <a:t>ngược được </a:t>
            </a:r>
            <a:r>
              <a:rPr lang="en-US" sz="2000" b="0" i="1"/>
              <a:t>X </a:t>
            </a:r>
            <a:r>
              <a:rPr lang="en-US" sz="2000" b="0"/>
              <a:t>khi chỉ biết </a:t>
            </a:r>
            <a:r>
              <a:rPr lang="en-US" sz="2000" b="0" smtClean="0"/>
              <a:t>h</a:t>
            </a:r>
            <a:r>
              <a:rPr lang="en-US" sz="2000" b="0" baseline="-25000" smtClean="0"/>
              <a:t>X</a:t>
            </a:r>
            <a:endParaRPr lang="en-US" sz="2000" b="0"/>
          </a:p>
          <a:p>
            <a:pPr marL="342900" indent="-342900">
              <a:lnSpc>
                <a:spcPct val="200000"/>
              </a:lnSpc>
              <a:buFont typeface="Wingdings" panose="05000000000000000000" pitchFamily="2" charset="2"/>
              <a:buChar char="v"/>
            </a:pPr>
            <a:r>
              <a:rPr lang="en-US" sz="2000" b="0" smtClean="0"/>
              <a:t> </a:t>
            </a:r>
            <a:r>
              <a:rPr lang="en-US" sz="2000" smtClean="0"/>
              <a:t>Có </a:t>
            </a:r>
            <a:r>
              <a:rPr lang="en-US" sz="2000"/>
              <a:t>tính phi đụng độ cao </a:t>
            </a:r>
            <a:r>
              <a:rPr lang="en-US" sz="2000" b="0"/>
              <a:t>(collision free), tức là thực tế không thể </a:t>
            </a:r>
            <a:r>
              <a:rPr lang="en-US" sz="2000" b="0" smtClean="0"/>
              <a:t>tìm</a:t>
            </a:r>
            <a:r>
              <a:rPr lang="en-US" sz="2000" b="0" smtClean="0"/>
              <a:t> </a:t>
            </a:r>
            <a:r>
              <a:rPr lang="en-US" sz="2000" b="0" smtClean="0"/>
              <a:t>được hai thông </a:t>
            </a:r>
            <a:r>
              <a:rPr lang="en-US" sz="2000" b="0"/>
              <a:t>tin X </a:t>
            </a:r>
            <a:r>
              <a:rPr lang="en-US" sz="2000" b="0" smtClean="0"/>
              <a:t>khác X’ </a:t>
            </a:r>
            <a:r>
              <a:rPr lang="en-US" sz="2000" b="0"/>
              <a:t>sao cho </a:t>
            </a:r>
            <a:r>
              <a:rPr lang="en-US" sz="2000" b="0" i="1" smtClean="0"/>
              <a:t>H</a:t>
            </a:r>
            <a:r>
              <a:rPr lang="en-US" sz="2000" b="0" smtClean="0"/>
              <a:t>(</a:t>
            </a:r>
            <a:r>
              <a:rPr lang="en-US" sz="2000" b="0" i="1" smtClean="0"/>
              <a:t>X</a:t>
            </a:r>
            <a:r>
              <a:rPr lang="en-US" sz="2000" b="0" smtClean="0"/>
              <a:t>) = </a:t>
            </a:r>
            <a:r>
              <a:rPr lang="en-US" sz="2000" b="0" i="1" smtClean="0"/>
              <a:t>H</a:t>
            </a:r>
            <a:r>
              <a:rPr lang="en-US" sz="2000" b="0" smtClean="0"/>
              <a:t>(</a:t>
            </a:r>
            <a:r>
              <a:rPr lang="en-US" sz="2000" b="0" i="1" smtClean="0"/>
              <a:t>X’)</a:t>
            </a:r>
            <a:endParaRPr lang="en-US" sz="2000"/>
          </a:p>
        </p:txBody>
      </p:sp>
    </p:spTree>
    <p:extLst>
      <p:ext uri="{BB962C8B-B14F-4D97-AF65-F5344CB8AC3E}">
        <p14:creationId xmlns:p14="http://schemas.microsoft.com/office/powerpoint/2010/main" val="299561444"/>
      </p:ext>
    </p:extLst>
  </p:cSld>
  <p:clrMapOvr>
    <a:masterClrMapping/>
  </p:clrMapOvr>
  <p:timing>
    <p:tnLst>
      <p:par>
        <p:cTn id="1" dur="indefinite" restart="never" nodeType="tmRoot"/>
      </p:par>
    </p:tnLst>
  </p:timing>
</p:sld>
</file>

<file path=ppt/theme/theme1.xml><?xml version="1.0" encoding="utf-8"?>
<a:theme xmlns:a="http://schemas.openxmlformats.org/drawingml/2006/main" name="1_Network">
  <a:themeElements>
    <a:clrScheme name="1_Network 9">
      <a:dk1>
        <a:srgbClr val="000000"/>
      </a:dk1>
      <a:lt1>
        <a:srgbClr val="FFFFFF"/>
      </a:lt1>
      <a:dk2>
        <a:srgbClr val="7C1302"/>
      </a:dk2>
      <a:lt2>
        <a:srgbClr val="CC9900"/>
      </a:lt2>
      <a:accent1>
        <a:srgbClr val="CC9900"/>
      </a:accent1>
      <a:accent2>
        <a:srgbClr val="CC3300"/>
      </a:accent2>
      <a:accent3>
        <a:srgbClr val="FFFFFF"/>
      </a:accent3>
      <a:accent4>
        <a:srgbClr val="000000"/>
      </a:accent4>
      <a:accent5>
        <a:srgbClr val="E2CAAA"/>
      </a:accent5>
      <a:accent6>
        <a:srgbClr val="B92D00"/>
      </a:accent6>
      <a:hlink>
        <a:srgbClr val="808080"/>
      </a:hlink>
      <a:folHlink>
        <a:srgbClr val="CCCC66"/>
      </a:folHlink>
    </a:clrScheme>
    <a:fontScheme name="1_Network">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en-US" sz="2400" b="1"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en-US" sz="2400" b="1"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1_Network 1">
        <a:dk1>
          <a:srgbClr val="4F747B"/>
        </a:dk1>
        <a:lt1>
          <a:srgbClr val="FFFFFF"/>
        </a:lt1>
        <a:dk2>
          <a:srgbClr val="000000"/>
        </a:dk2>
        <a:lt2>
          <a:srgbClr val="C0C0C0"/>
        </a:lt2>
        <a:accent1>
          <a:srgbClr val="859868"/>
        </a:accent1>
        <a:accent2>
          <a:srgbClr val="5F5F5F"/>
        </a:accent2>
        <a:accent3>
          <a:srgbClr val="AAAAAA"/>
        </a:accent3>
        <a:accent4>
          <a:srgbClr val="DADADA"/>
        </a:accent4>
        <a:accent5>
          <a:srgbClr val="C2CAB9"/>
        </a:accent5>
        <a:accent6>
          <a:srgbClr val="555555"/>
        </a:accent6>
        <a:hlink>
          <a:srgbClr val="5F5F5F"/>
        </a:hlink>
        <a:folHlink>
          <a:srgbClr val="BA1212"/>
        </a:folHlink>
      </a:clrScheme>
      <a:clrMap bg1="dk2" tx1="lt1" bg2="dk1" tx2="lt2" accent1="accent1" accent2="accent2" accent3="accent3" accent4="accent4" accent5="accent5" accent6="accent6" hlink="hlink" folHlink="folHlink"/>
    </a:extraClrScheme>
    <a:extraClrScheme>
      <a:clrScheme name="1_Network 2">
        <a:dk1>
          <a:srgbClr val="3C0000"/>
        </a:dk1>
        <a:lt1>
          <a:srgbClr val="FFFFFF"/>
        </a:lt1>
        <a:dk2>
          <a:srgbClr val="4D0B0B"/>
        </a:dk2>
        <a:lt2>
          <a:srgbClr val="FFFFFF"/>
        </a:lt2>
        <a:accent1>
          <a:srgbClr val="666633"/>
        </a:accent1>
        <a:accent2>
          <a:srgbClr val="CC3300"/>
        </a:accent2>
        <a:accent3>
          <a:srgbClr val="B2AAAA"/>
        </a:accent3>
        <a:accent4>
          <a:srgbClr val="DADADA"/>
        </a:accent4>
        <a:accent5>
          <a:srgbClr val="B8B8AD"/>
        </a:accent5>
        <a:accent6>
          <a:srgbClr val="B92D00"/>
        </a:accent6>
        <a:hlink>
          <a:srgbClr val="CC9900"/>
        </a:hlink>
        <a:folHlink>
          <a:srgbClr val="CCCC33"/>
        </a:folHlink>
      </a:clrScheme>
      <a:clrMap bg1="dk2" tx1="lt1" bg2="dk1" tx2="lt2" accent1="accent1" accent2="accent2" accent3="accent3" accent4="accent4" accent5="accent5" accent6="accent6" hlink="hlink" folHlink="folHlink"/>
    </a:extraClrScheme>
    <a:extraClrScheme>
      <a:clrScheme name="1_Network 3">
        <a:dk1>
          <a:srgbClr val="666699"/>
        </a:dk1>
        <a:lt1>
          <a:srgbClr val="FFFFFF"/>
        </a:lt1>
        <a:dk2>
          <a:srgbClr val="15192B"/>
        </a:dk2>
        <a:lt2>
          <a:srgbClr val="CCCCFF"/>
        </a:lt2>
        <a:accent1>
          <a:srgbClr val="4F893D"/>
        </a:accent1>
        <a:accent2>
          <a:srgbClr val="666699"/>
        </a:accent2>
        <a:accent3>
          <a:srgbClr val="AAABAC"/>
        </a:accent3>
        <a:accent4>
          <a:srgbClr val="DADADA"/>
        </a:accent4>
        <a:accent5>
          <a:srgbClr val="B2C4AF"/>
        </a:accent5>
        <a:accent6>
          <a:srgbClr val="5C5C8A"/>
        </a:accent6>
        <a:hlink>
          <a:srgbClr val="CC9900"/>
        </a:hlink>
        <a:folHlink>
          <a:srgbClr val="4837C7"/>
        </a:folHlink>
      </a:clrScheme>
      <a:clrMap bg1="dk2" tx1="lt1" bg2="dk1" tx2="lt2" accent1="accent1" accent2="accent2" accent3="accent3" accent4="accent4" accent5="accent5" accent6="accent6" hlink="hlink" folHlink="folHlink"/>
    </a:extraClrScheme>
    <a:extraClrScheme>
      <a:clrScheme name="1_Network 4">
        <a:dk1>
          <a:srgbClr val="666699"/>
        </a:dk1>
        <a:lt1>
          <a:srgbClr val="FFFFFF"/>
        </a:lt1>
        <a:dk2>
          <a:srgbClr val="86001A"/>
        </a:dk2>
        <a:lt2>
          <a:srgbClr val="CCCC66"/>
        </a:lt2>
        <a:accent1>
          <a:srgbClr val="FF3300"/>
        </a:accent1>
        <a:accent2>
          <a:srgbClr val="FF6600"/>
        </a:accent2>
        <a:accent3>
          <a:srgbClr val="C3AAAB"/>
        </a:accent3>
        <a:accent4>
          <a:srgbClr val="DADADA"/>
        </a:accent4>
        <a:accent5>
          <a:srgbClr val="FFADAA"/>
        </a:accent5>
        <a:accent6>
          <a:srgbClr val="E75C00"/>
        </a:accent6>
        <a:hlink>
          <a:srgbClr val="CC9900"/>
        </a:hlink>
        <a:folHlink>
          <a:srgbClr val="FF0000"/>
        </a:folHlink>
      </a:clrScheme>
      <a:clrMap bg1="dk2" tx1="lt1" bg2="dk1" tx2="lt2" accent1="accent1" accent2="accent2" accent3="accent3" accent4="accent4" accent5="accent5" accent6="accent6" hlink="hlink" folHlink="folHlink"/>
    </a:extraClrScheme>
    <a:extraClrScheme>
      <a:clrScheme name="1_Network 5">
        <a:dk1>
          <a:srgbClr val="666699"/>
        </a:dk1>
        <a:lt1>
          <a:srgbClr val="FFFFFF"/>
        </a:lt1>
        <a:dk2>
          <a:srgbClr val="000054"/>
        </a:dk2>
        <a:lt2>
          <a:srgbClr val="FFFFFF"/>
        </a:lt2>
        <a:accent1>
          <a:srgbClr val="3333FF"/>
        </a:accent1>
        <a:accent2>
          <a:srgbClr val="006699"/>
        </a:accent2>
        <a:accent3>
          <a:srgbClr val="AAAAB3"/>
        </a:accent3>
        <a:accent4>
          <a:srgbClr val="DADADA"/>
        </a:accent4>
        <a:accent5>
          <a:srgbClr val="ADADFF"/>
        </a:accent5>
        <a:accent6>
          <a:srgbClr val="005C8A"/>
        </a:accent6>
        <a:hlink>
          <a:srgbClr val="669900"/>
        </a:hlink>
        <a:folHlink>
          <a:srgbClr val="0000FF"/>
        </a:folHlink>
      </a:clrScheme>
      <a:clrMap bg1="dk2" tx1="lt1" bg2="dk1" tx2="lt2" accent1="accent1" accent2="accent2" accent3="accent3" accent4="accent4" accent5="accent5" accent6="accent6" hlink="hlink" folHlink="folHlink"/>
    </a:extraClrScheme>
    <a:extraClrScheme>
      <a:clrScheme name="1_Network 6">
        <a:dk1>
          <a:srgbClr val="808080"/>
        </a:dk1>
        <a:lt1>
          <a:srgbClr val="FFFFFF"/>
        </a:lt1>
        <a:dk2>
          <a:srgbClr val="30054B"/>
        </a:dk2>
        <a:lt2>
          <a:srgbClr val="FFFFFF"/>
        </a:lt2>
        <a:accent1>
          <a:srgbClr val="797B9B"/>
        </a:accent1>
        <a:accent2>
          <a:srgbClr val="6B4FB1"/>
        </a:accent2>
        <a:accent3>
          <a:srgbClr val="ADAAB1"/>
        </a:accent3>
        <a:accent4>
          <a:srgbClr val="DADADA"/>
        </a:accent4>
        <a:accent5>
          <a:srgbClr val="BEBFCB"/>
        </a:accent5>
        <a:accent6>
          <a:srgbClr val="6047A0"/>
        </a:accent6>
        <a:hlink>
          <a:srgbClr val="7AACCE"/>
        </a:hlink>
        <a:folHlink>
          <a:srgbClr val="D8D8EC"/>
        </a:folHlink>
      </a:clrScheme>
      <a:clrMap bg1="dk2" tx1="lt1" bg2="dk1" tx2="lt2" accent1="accent1" accent2="accent2" accent3="accent3" accent4="accent4" accent5="accent5" accent6="accent6" hlink="hlink" folHlink="folHlink"/>
    </a:extraClrScheme>
    <a:extraClrScheme>
      <a:clrScheme name="1_Network 7">
        <a:dk1>
          <a:srgbClr val="808080"/>
        </a:dk1>
        <a:lt1>
          <a:srgbClr val="FFFFCC"/>
        </a:lt1>
        <a:dk2>
          <a:srgbClr val="29527B"/>
        </a:dk2>
        <a:lt2>
          <a:srgbClr val="FFFFFF"/>
        </a:lt2>
        <a:accent1>
          <a:srgbClr val="CCCC00"/>
        </a:accent1>
        <a:accent2>
          <a:srgbClr val="669999"/>
        </a:accent2>
        <a:accent3>
          <a:srgbClr val="ACB3BF"/>
        </a:accent3>
        <a:accent4>
          <a:srgbClr val="DADAAE"/>
        </a:accent4>
        <a:accent5>
          <a:srgbClr val="E2E2AA"/>
        </a:accent5>
        <a:accent6>
          <a:srgbClr val="5C8A8A"/>
        </a:accent6>
        <a:hlink>
          <a:srgbClr val="D8D8EC"/>
        </a:hlink>
        <a:folHlink>
          <a:srgbClr val="B2B2B2"/>
        </a:folHlink>
      </a:clrScheme>
      <a:clrMap bg1="dk2" tx1="lt1" bg2="dk1" tx2="lt2" accent1="accent1" accent2="accent2" accent3="accent3" accent4="accent4" accent5="accent5" accent6="accent6" hlink="hlink" folHlink="folHlink"/>
    </a:extraClrScheme>
    <a:extraClrScheme>
      <a:clrScheme name="1_Network 8">
        <a:dk1>
          <a:srgbClr val="666699"/>
        </a:dk1>
        <a:lt1>
          <a:srgbClr val="FFFFFF"/>
        </a:lt1>
        <a:dk2>
          <a:srgbClr val="476949"/>
        </a:dk2>
        <a:lt2>
          <a:srgbClr val="FFFFFF"/>
        </a:lt2>
        <a:accent1>
          <a:srgbClr val="CC6600"/>
        </a:accent1>
        <a:accent2>
          <a:srgbClr val="CC9900"/>
        </a:accent2>
        <a:accent3>
          <a:srgbClr val="B1B9B1"/>
        </a:accent3>
        <a:accent4>
          <a:srgbClr val="DADADA"/>
        </a:accent4>
        <a:accent5>
          <a:srgbClr val="E2B8AA"/>
        </a:accent5>
        <a:accent6>
          <a:srgbClr val="B98A00"/>
        </a:accent6>
        <a:hlink>
          <a:srgbClr val="669900"/>
        </a:hlink>
        <a:folHlink>
          <a:srgbClr val="A45200"/>
        </a:folHlink>
      </a:clrScheme>
      <a:clrMap bg1="dk2" tx1="lt1" bg2="dk1" tx2="lt2" accent1="accent1" accent2="accent2" accent3="accent3" accent4="accent4" accent5="accent5" accent6="accent6" hlink="hlink" folHlink="folHlink"/>
    </a:extraClrScheme>
    <a:extraClrScheme>
      <a:clrScheme name="1_Network 9">
        <a:dk1>
          <a:srgbClr val="000000"/>
        </a:dk1>
        <a:lt1>
          <a:srgbClr val="FFFFFF"/>
        </a:lt1>
        <a:dk2>
          <a:srgbClr val="7C1302"/>
        </a:dk2>
        <a:lt2>
          <a:srgbClr val="CC9900"/>
        </a:lt2>
        <a:accent1>
          <a:srgbClr val="CC9900"/>
        </a:accent1>
        <a:accent2>
          <a:srgbClr val="CC3300"/>
        </a:accent2>
        <a:accent3>
          <a:srgbClr val="FFFFFF"/>
        </a:accent3>
        <a:accent4>
          <a:srgbClr val="000000"/>
        </a:accent4>
        <a:accent5>
          <a:srgbClr val="E2CAAA"/>
        </a:accent5>
        <a:accent6>
          <a:srgbClr val="B92D00"/>
        </a:accent6>
        <a:hlink>
          <a:srgbClr val="808080"/>
        </a:hlink>
        <a:folHlink>
          <a:srgbClr val="CCCC66"/>
        </a:folHlink>
      </a:clrScheme>
      <a:clrMap bg1="lt1" tx1="dk1" bg2="lt2" tx2="dk2" accent1="accent1" accent2="accent2" accent3="accent3" accent4="accent4" accent5="accent5" accent6="accent6" hlink="hlink" folHlink="folHlink"/>
    </a:extraClrScheme>
    <a:extraClrScheme>
      <a:clrScheme name="1_Network 10">
        <a:dk1>
          <a:srgbClr val="000000"/>
        </a:dk1>
        <a:lt1>
          <a:srgbClr val="FFFFFF"/>
        </a:lt1>
        <a:dk2>
          <a:srgbClr val="330066"/>
        </a:dk2>
        <a:lt2>
          <a:srgbClr val="808080"/>
        </a:lt2>
        <a:accent1>
          <a:srgbClr val="CCCC00"/>
        </a:accent1>
        <a:accent2>
          <a:srgbClr val="669999"/>
        </a:accent2>
        <a:accent3>
          <a:srgbClr val="FFFFFF"/>
        </a:accent3>
        <a:accent4>
          <a:srgbClr val="000000"/>
        </a:accent4>
        <a:accent5>
          <a:srgbClr val="E2E2AA"/>
        </a:accent5>
        <a:accent6>
          <a:srgbClr val="5C8A8A"/>
        </a:accent6>
        <a:hlink>
          <a:srgbClr val="7E9CE8"/>
        </a:hlink>
        <a:folHlink>
          <a:srgbClr val="D8D8E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54074</TotalTime>
  <Words>1422</Words>
  <Application>Microsoft Office PowerPoint</Application>
  <PresentationFormat>On-screen Show (4:3)</PresentationFormat>
  <Paragraphs>173</Paragraphs>
  <Slides>20</Slides>
  <Notes>20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vt:i4>
      </vt:variant>
    </vt:vector>
  </HeadingPairs>
  <TitlesOfParts>
    <vt:vector size="26" baseType="lpstr">
      <vt:lpstr>Wingdings</vt:lpstr>
      <vt:lpstr>Cambria Math</vt:lpstr>
      <vt:lpstr>Arial</vt:lpstr>
      <vt:lpstr>Times New Roman</vt:lpstr>
      <vt:lpstr>宋体</vt:lpstr>
      <vt:lpstr>1_Network</vt:lpstr>
      <vt:lpstr>  CHƯƠNG 5: CHỮ KÝ SỐ VÀ HÀM BĂM</vt:lpstr>
      <vt:lpstr>Chương 5:  Chữ ký số và hàm băm</vt:lpstr>
      <vt:lpstr>PowerPoint Presentation</vt:lpstr>
      <vt:lpstr>Chương 5:  Chữ ký số và hàm băm</vt:lpstr>
      <vt:lpstr>PowerPoint Presentation</vt:lpstr>
      <vt:lpstr>PowerPoint Presentation</vt:lpstr>
      <vt:lpstr>Chương 5:  Chữ ký số và hàm băm</vt:lpstr>
      <vt:lpstr>Chương 5:  Chữ ký số và hàm băm</vt:lpstr>
      <vt:lpstr>Chương 5:  Chữ ký số và hàm băm</vt:lpstr>
      <vt:lpstr>Chương 5:  Chữ ký số và hàm băm</vt:lpstr>
      <vt:lpstr>Chương 5:  Chữ ký số và hàm băm</vt:lpstr>
      <vt:lpstr>Chương 5:  Chữ ký số và hàm băm</vt:lpstr>
      <vt:lpstr>Chương 5:  Chữ ký số và hàm băm</vt:lpstr>
      <vt:lpstr>Chương 5:  Chữ ký số và hàm băm</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khachuy</dc:creator>
  <cp:lastModifiedBy>HP ENVY</cp:lastModifiedBy>
  <cp:revision>1387</cp:revision>
  <dcterms:created xsi:type="dcterms:W3CDTF">1601-01-01T00:00:00Z</dcterms:created>
  <dcterms:modified xsi:type="dcterms:W3CDTF">2022-04-25T04:09:34Z</dcterms:modified>
</cp:coreProperties>
</file>